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3" r:id="rId3"/>
    <p:sldId id="294" r:id="rId4"/>
    <p:sldId id="260" r:id="rId5"/>
    <p:sldId id="282" r:id="rId6"/>
    <p:sldId id="278" r:id="rId7"/>
    <p:sldId id="284" r:id="rId8"/>
    <p:sldId id="297" r:id="rId9"/>
    <p:sldId id="296" r:id="rId10"/>
    <p:sldId id="291" r:id="rId11"/>
    <p:sldId id="264" r:id="rId12"/>
    <p:sldId id="289" r:id="rId13"/>
    <p:sldId id="280" r:id="rId14"/>
    <p:sldId id="283" r:id="rId15"/>
    <p:sldId id="258" r:id="rId16"/>
    <p:sldId id="259" r:id="rId17"/>
    <p:sldId id="279" r:id="rId18"/>
    <p:sldId id="272" r:id="rId19"/>
    <p:sldId id="263" r:id="rId20"/>
    <p:sldId id="265" r:id="rId21"/>
    <p:sldId id="266" r:id="rId22"/>
    <p:sldId id="267" r:id="rId23"/>
    <p:sldId id="273" r:id="rId24"/>
    <p:sldId id="274" r:id="rId25"/>
    <p:sldId id="269" r:id="rId26"/>
    <p:sldId id="270" r:id="rId27"/>
    <p:sldId id="295" r:id="rId28"/>
    <p:sldId id="292" r:id="rId2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cap="all" baseline="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509405074365707E-2"/>
          <c:y val="9.6606401775710504E-2"/>
          <c:w val="0.44580842325264902"/>
          <c:h val="0.810617541504426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Sector Break Down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IT</c:v>
                </c:pt>
                <c:pt idx="1">
                  <c:v>Advanced Manufacturing</c:v>
                </c:pt>
                <c:pt idx="2">
                  <c:v>Healthcare</c:v>
                </c:pt>
                <c:pt idx="3">
                  <c:v>Business</c:v>
                </c:pt>
                <c:pt idx="4">
                  <c:v>Skill Trades</c:v>
                </c:pt>
                <c:pt idx="5">
                  <c:v>Construction</c:v>
                </c:pt>
                <c:pt idx="6">
                  <c:v>Transportaion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27</c:v>
                </c:pt>
                <c:pt idx="1">
                  <c:v>28</c:v>
                </c:pt>
                <c:pt idx="2">
                  <c:v>16</c:v>
                </c:pt>
                <c:pt idx="3">
                  <c:v>2</c:v>
                </c:pt>
                <c:pt idx="4">
                  <c:v>3</c:v>
                </c:pt>
                <c:pt idx="5">
                  <c:v>7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43678085859604"/>
          <c:y val="0.17916308245615584"/>
          <c:w val="0.3247036307961505"/>
          <c:h val="0.623055910974084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C7C4E-D00A-445A-8462-1DD922BB6FD6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FD4B1D-AA6A-4B95-A214-B498ABED7B69}">
      <dgm:prSet phldrT="[Text]" custT="1"/>
      <dgm:spPr/>
      <dgm:t>
        <a:bodyPr/>
        <a:lstStyle/>
        <a:p>
          <a:r>
            <a:rPr lang="en-US" sz="1200" dirty="0"/>
            <a:t>Advisory Council</a:t>
          </a:r>
        </a:p>
      </dgm:t>
    </dgm:pt>
    <dgm:pt modelId="{2349C1F5-11FB-4792-9D85-7F920463B23D}" type="parTrans" cxnId="{662A4AD6-81CE-42C0-8987-EDA090BA5BD6}">
      <dgm:prSet/>
      <dgm:spPr/>
      <dgm:t>
        <a:bodyPr/>
        <a:lstStyle/>
        <a:p>
          <a:endParaRPr lang="en-US"/>
        </a:p>
      </dgm:t>
    </dgm:pt>
    <dgm:pt modelId="{B8A39F98-FF65-4C8B-AE0E-BF66F1262782}" type="sibTrans" cxnId="{662A4AD6-81CE-42C0-8987-EDA090BA5BD6}">
      <dgm:prSet/>
      <dgm:spPr/>
      <dgm:t>
        <a:bodyPr/>
        <a:lstStyle/>
        <a:p>
          <a:endParaRPr lang="en-US"/>
        </a:p>
      </dgm:t>
    </dgm:pt>
    <dgm:pt modelId="{845AEAE5-9B32-4BCA-8842-F6A6405A58A5}" type="asst">
      <dgm:prSet phldrT="[Text]"/>
      <dgm:spPr/>
      <dgm:t>
        <a:bodyPr/>
        <a:lstStyle/>
        <a:p>
          <a:r>
            <a:rPr lang="en-US" dirty="0"/>
            <a:t>Project Manager</a:t>
          </a:r>
        </a:p>
      </dgm:t>
    </dgm:pt>
    <dgm:pt modelId="{A1B51174-CAE3-4537-BF10-C556CE54A437}" type="parTrans" cxnId="{BE19903A-D8FD-479F-BCFB-F370933DBCA4}">
      <dgm:prSet/>
      <dgm:spPr/>
      <dgm:t>
        <a:bodyPr/>
        <a:lstStyle/>
        <a:p>
          <a:endParaRPr lang="en-US"/>
        </a:p>
      </dgm:t>
    </dgm:pt>
    <dgm:pt modelId="{0264D25D-1BFE-4E15-A26E-6164E0467897}" type="sibTrans" cxnId="{BE19903A-D8FD-479F-BCFB-F370933DBCA4}">
      <dgm:prSet/>
      <dgm:spPr/>
      <dgm:t>
        <a:bodyPr/>
        <a:lstStyle/>
        <a:p>
          <a:endParaRPr lang="en-US"/>
        </a:p>
      </dgm:t>
    </dgm:pt>
    <dgm:pt modelId="{B580E8BC-14B7-44EE-80D3-A20C9106187E}">
      <dgm:prSet phldrT="[Text]"/>
      <dgm:spPr/>
      <dgm:t>
        <a:bodyPr/>
        <a:lstStyle/>
        <a:p>
          <a:r>
            <a:rPr lang="en-US" dirty="0"/>
            <a:t>Steering Committee</a:t>
          </a:r>
        </a:p>
      </dgm:t>
    </dgm:pt>
    <dgm:pt modelId="{69DF8EF7-535D-453D-AFE8-BF165239747D}" type="parTrans" cxnId="{FF29A13F-7A99-4D26-8E3D-F789924DFE5C}">
      <dgm:prSet/>
      <dgm:spPr/>
      <dgm:t>
        <a:bodyPr/>
        <a:lstStyle/>
        <a:p>
          <a:endParaRPr lang="en-US"/>
        </a:p>
      </dgm:t>
    </dgm:pt>
    <dgm:pt modelId="{9EEA75CD-52A0-4862-A774-DE09266D7FE1}" type="sibTrans" cxnId="{FF29A13F-7A99-4D26-8E3D-F789924DFE5C}">
      <dgm:prSet/>
      <dgm:spPr/>
      <dgm:t>
        <a:bodyPr/>
        <a:lstStyle/>
        <a:p>
          <a:endParaRPr lang="en-US"/>
        </a:p>
      </dgm:t>
    </dgm:pt>
    <dgm:pt modelId="{B92338C6-FC67-4387-8122-68EF8BD4ED7D}">
      <dgm:prSet/>
      <dgm:spPr/>
      <dgm:t>
        <a:bodyPr/>
        <a:lstStyle/>
        <a:p>
          <a:r>
            <a:rPr lang="en-US" dirty="0"/>
            <a:t>Oh-Penn Work-based Learning Action Team</a:t>
          </a:r>
        </a:p>
      </dgm:t>
    </dgm:pt>
    <dgm:pt modelId="{4A2328F5-4D9A-4EC5-AFAC-A75702D8DA31}" type="parTrans" cxnId="{0966B5FE-EDA5-453A-A5EC-CE47BD80E3C6}">
      <dgm:prSet/>
      <dgm:spPr/>
      <dgm:t>
        <a:bodyPr/>
        <a:lstStyle/>
        <a:p>
          <a:endParaRPr lang="en-US"/>
        </a:p>
      </dgm:t>
    </dgm:pt>
    <dgm:pt modelId="{E77E7845-3CAF-4E52-BCBF-E623F95D8496}" type="sibTrans" cxnId="{0966B5FE-EDA5-453A-A5EC-CE47BD80E3C6}">
      <dgm:prSet/>
      <dgm:spPr/>
      <dgm:t>
        <a:bodyPr/>
        <a:lstStyle/>
        <a:p>
          <a:endParaRPr lang="en-US"/>
        </a:p>
      </dgm:t>
    </dgm:pt>
    <dgm:pt modelId="{3F205892-D843-47E2-A2C2-F1FD0D627A31}">
      <dgm:prSet/>
      <dgm:spPr/>
      <dgm:t>
        <a:bodyPr/>
        <a:lstStyle/>
        <a:p>
          <a:r>
            <a:rPr lang="en-US" dirty="0"/>
            <a:t>NW PA Work-based Learning Action Team</a:t>
          </a:r>
        </a:p>
      </dgm:t>
    </dgm:pt>
    <dgm:pt modelId="{21EE8EF8-90FF-4B2E-9229-0D77504A7D0B}" type="parTrans" cxnId="{AAD06815-C6B4-4226-BC18-3B94517EC533}">
      <dgm:prSet/>
      <dgm:spPr/>
      <dgm:t>
        <a:bodyPr/>
        <a:lstStyle/>
        <a:p>
          <a:endParaRPr lang="en-US"/>
        </a:p>
      </dgm:t>
    </dgm:pt>
    <dgm:pt modelId="{B2D50E0F-2806-4342-A3FF-815C97D7D434}" type="sibTrans" cxnId="{AAD06815-C6B4-4226-BC18-3B94517EC533}">
      <dgm:prSet/>
      <dgm:spPr/>
      <dgm:t>
        <a:bodyPr/>
        <a:lstStyle/>
        <a:p>
          <a:endParaRPr lang="en-US"/>
        </a:p>
      </dgm:t>
    </dgm:pt>
    <dgm:pt modelId="{BC4CB1B5-0F22-4E60-9BD8-981FA06835C0}" type="asst">
      <dgm:prSet/>
      <dgm:spPr/>
      <dgm:t>
        <a:bodyPr/>
        <a:lstStyle/>
        <a:p>
          <a:r>
            <a:rPr lang="en-US" dirty="0"/>
            <a:t>MVMC Executive Director</a:t>
          </a:r>
        </a:p>
      </dgm:t>
    </dgm:pt>
    <dgm:pt modelId="{886DAE59-F78A-43A9-9FC6-4ECCEB28D862}" type="parTrans" cxnId="{6B5A158F-CC31-4282-A9AE-9158684E0B13}">
      <dgm:prSet/>
      <dgm:spPr/>
      <dgm:t>
        <a:bodyPr/>
        <a:lstStyle/>
        <a:p>
          <a:endParaRPr lang="en-US"/>
        </a:p>
      </dgm:t>
    </dgm:pt>
    <dgm:pt modelId="{4C0E4D13-7389-4195-BE11-631EA1A911A6}" type="sibTrans" cxnId="{6B5A158F-CC31-4282-A9AE-9158684E0B13}">
      <dgm:prSet/>
      <dgm:spPr/>
      <dgm:t>
        <a:bodyPr/>
        <a:lstStyle/>
        <a:p>
          <a:endParaRPr lang="en-US"/>
        </a:p>
      </dgm:t>
    </dgm:pt>
    <dgm:pt modelId="{778DF9BE-93C5-4FD8-8016-FE66A3D80C55}">
      <dgm:prSet/>
      <dgm:spPr/>
      <dgm:t>
        <a:bodyPr/>
        <a:lstStyle/>
        <a:p>
          <a:r>
            <a:rPr lang="en-US" dirty="0"/>
            <a:t>Apprenticeship/Sector Partnership Coordinator </a:t>
          </a:r>
        </a:p>
      </dgm:t>
    </dgm:pt>
    <dgm:pt modelId="{3E6C7A4E-69F8-413C-A4F4-46041B5ABE9A}" type="parTrans" cxnId="{436324BB-0B3A-4E08-82F1-FD3DA75BE9F1}">
      <dgm:prSet/>
      <dgm:spPr/>
      <dgm:t>
        <a:bodyPr/>
        <a:lstStyle/>
        <a:p>
          <a:endParaRPr lang="en-US"/>
        </a:p>
      </dgm:t>
    </dgm:pt>
    <dgm:pt modelId="{1BD46602-BC1D-4A0E-98ED-4273E21BB05E}" type="sibTrans" cxnId="{436324BB-0B3A-4E08-82F1-FD3DA75BE9F1}">
      <dgm:prSet/>
      <dgm:spPr/>
      <dgm:t>
        <a:bodyPr/>
        <a:lstStyle/>
        <a:p>
          <a:endParaRPr lang="en-US"/>
        </a:p>
      </dgm:t>
    </dgm:pt>
    <dgm:pt modelId="{B5F0A408-B26C-4A8D-B604-C6BCB8F4D7FF}">
      <dgm:prSet/>
      <dgm:spPr/>
      <dgm:t>
        <a:bodyPr/>
        <a:lstStyle/>
        <a:p>
          <a:r>
            <a:rPr lang="en-US" dirty="0"/>
            <a:t>Apprenticeship/Sector Partnership Coordinator </a:t>
          </a:r>
        </a:p>
      </dgm:t>
    </dgm:pt>
    <dgm:pt modelId="{CCCAED60-01A0-4D2C-B060-743AD1ECC269}" type="parTrans" cxnId="{1230008A-9EC7-45EC-8F3C-473F81B515DB}">
      <dgm:prSet/>
      <dgm:spPr/>
      <dgm:t>
        <a:bodyPr/>
        <a:lstStyle/>
        <a:p>
          <a:endParaRPr lang="en-US"/>
        </a:p>
      </dgm:t>
    </dgm:pt>
    <dgm:pt modelId="{660CF21E-DFBC-4A0D-BB15-F657679FDF1B}" type="sibTrans" cxnId="{1230008A-9EC7-45EC-8F3C-473F81B515DB}">
      <dgm:prSet/>
      <dgm:spPr/>
      <dgm:t>
        <a:bodyPr/>
        <a:lstStyle/>
        <a:p>
          <a:endParaRPr lang="en-US"/>
        </a:p>
      </dgm:t>
    </dgm:pt>
    <dgm:pt modelId="{82045B77-6CBE-422E-A711-682C386D1182}">
      <dgm:prSet/>
      <dgm:spPr/>
      <dgm:t>
        <a:bodyPr/>
        <a:lstStyle/>
        <a:p>
          <a:r>
            <a:rPr lang="en-US" dirty="0"/>
            <a:t>MVMC Administrative Assistant</a:t>
          </a:r>
        </a:p>
      </dgm:t>
    </dgm:pt>
    <dgm:pt modelId="{4120AFE0-EF9C-4761-9DE0-5DD8BC46D438}" type="parTrans" cxnId="{4CE1B29D-634C-46E6-9257-A0FEC646679F}">
      <dgm:prSet/>
      <dgm:spPr/>
      <dgm:t>
        <a:bodyPr/>
        <a:lstStyle/>
        <a:p>
          <a:endParaRPr lang="en-US"/>
        </a:p>
      </dgm:t>
    </dgm:pt>
    <dgm:pt modelId="{16081608-789B-475D-8E07-95F49DC0F66A}" type="sibTrans" cxnId="{4CE1B29D-634C-46E6-9257-A0FEC646679F}">
      <dgm:prSet/>
      <dgm:spPr/>
      <dgm:t>
        <a:bodyPr/>
        <a:lstStyle/>
        <a:p>
          <a:endParaRPr lang="en-US"/>
        </a:p>
      </dgm:t>
    </dgm:pt>
    <dgm:pt modelId="{A7591773-A3BD-48C2-90B3-4BBBB7DF3D1B}" type="pres">
      <dgm:prSet presAssocID="{A90C7C4E-D00A-445A-8462-1DD922BB6FD6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C6A8BE-1941-4B18-A61A-013AE6C1D1FA}" type="pres">
      <dgm:prSet presAssocID="{C5FD4B1D-AA6A-4B95-A214-B498ABED7B69}" presName="hierRoot1" presStyleCnt="0">
        <dgm:presLayoutVars>
          <dgm:hierBranch/>
        </dgm:presLayoutVars>
      </dgm:prSet>
      <dgm:spPr/>
    </dgm:pt>
    <dgm:pt modelId="{1E4C59BB-D805-4D9A-8C43-6837B6410104}" type="pres">
      <dgm:prSet presAssocID="{C5FD4B1D-AA6A-4B95-A214-B498ABED7B69}" presName="rootComposite1" presStyleCnt="0"/>
      <dgm:spPr/>
    </dgm:pt>
    <dgm:pt modelId="{FADAF293-C09F-4A1C-BF93-8615FB280EA3}" type="pres">
      <dgm:prSet presAssocID="{C5FD4B1D-AA6A-4B95-A214-B498ABED7B6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D57469-D1A9-44F0-B389-0CD4D4C3DF7C}" type="pres">
      <dgm:prSet presAssocID="{C5FD4B1D-AA6A-4B95-A214-B498ABED7B6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1F97228-F15D-42DD-AB8F-FC9DEB16F85D}" type="pres">
      <dgm:prSet presAssocID="{C5FD4B1D-AA6A-4B95-A214-B498ABED7B69}" presName="hierChild2" presStyleCnt="0"/>
      <dgm:spPr/>
    </dgm:pt>
    <dgm:pt modelId="{58DB5E1A-36DD-4BF9-8A5A-C4DFB7A24AAB}" type="pres">
      <dgm:prSet presAssocID="{69DF8EF7-535D-453D-AFE8-BF165239747D}" presName="Name35" presStyleLbl="parChTrans1D2" presStyleIdx="0" presStyleCnt="3"/>
      <dgm:spPr/>
      <dgm:t>
        <a:bodyPr/>
        <a:lstStyle/>
        <a:p>
          <a:endParaRPr lang="en-US"/>
        </a:p>
      </dgm:t>
    </dgm:pt>
    <dgm:pt modelId="{6568EA6A-23C3-4F03-B088-D46685A28CC0}" type="pres">
      <dgm:prSet presAssocID="{B580E8BC-14B7-44EE-80D3-A20C9106187E}" presName="hierRoot2" presStyleCnt="0">
        <dgm:presLayoutVars>
          <dgm:hierBranch/>
        </dgm:presLayoutVars>
      </dgm:prSet>
      <dgm:spPr/>
    </dgm:pt>
    <dgm:pt modelId="{8FD951FC-C595-491C-9583-DE63283F96A0}" type="pres">
      <dgm:prSet presAssocID="{B580E8BC-14B7-44EE-80D3-A20C9106187E}" presName="rootComposite" presStyleCnt="0"/>
      <dgm:spPr/>
    </dgm:pt>
    <dgm:pt modelId="{822B8EB5-241E-457E-8578-C59E669DADE5}" type="pres">
      <dgm:prSet presAssocID="{B580E8BC-14B7-44EE-80D3-A20C9106187E}" presName="rootText" presStyleLbl="node2" presStyleIdx="0" presStyleCnt="1" custLinFactY="-5872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6A55A6-59ED-4046-BD15-12B6037BDEC0}" type="pres">
      <dgm:prSet presAssocID="{B580E8BC-14B7-44EE-80D3-A20C9106187E}" presName="rootConnector" presStyleLbl="node2" presStyleIdx="0" presStyleCnt="1"/>
      <dgm:spPr/>
      <dgm:t>
        <a:bodyPr/>
        <a:lstStyle/>
        <a:p>
          <a:endParaRPr lang="en-US"/>
        </a:p>
      </dgm:t>
    </dgm:pt>
    <dgm:pt modelId="{1B9A86E1-22AB-4BBB-9DD6-E76280A12F90}" type="pres">
      <dgm:prSet presAssocID="{B580E8BC-14B7-44EE-80D3-A20C9106187E}" presName="hierChild4" presStyleCnt="0"/>
      <dgm:spPr/>
    </dgm:pt>
    <dgm:pt modelId="{CDB0167D-D080-41BA-9B0A-D5BDD2E1D19F}" type="pres">
      <dgm:prSet presAssocID="{21EE8EF8-90FF-4B2E-9229-0D77504A7D0B}" presName="Name35" presStyleLbl="parChTrans1D3" presStyleIdx="0" presStyleCnt="5"/>
      <dgm:spPr/>
      <dgm:t>
        <a:bodyPr/>
        <a:lstStyle/>
        <a:p>
          <a:endParaRPr lang="en-US"/>
        </a:p>
      </dgm:t>
    </dgm:pt>
    <dgm:pt modelId="{99B4878D-3FD2-4090-92AE-27C70AAF2078}" type="pres">
      <dgm:prSet presAssocID="{3F205892-D843-47E2-A2C2-F1FD0D627A31}" presName="hierRoot2" presStyleCnt="0">
        <dgm:presLayoutVars>
          <dgm:hierBranch val="init"/>
        </dgm:presLayoutVars>
      </dgm:prSet>
      <dgm:spPr/>
    </dgm:pt>
    <dgm:pt modelId="{DF9CBBAA-2762-4133-94BE-37FB1361382C}" type="pres">
      <dgm:prSet presAssocID="{3F205892-D843-47E2-A2C2-F1FD0D627A31}" presName="rootComposite" presStyleCnt="0"/>
      <dgm:spPr/>
    </dgm:pt>
    <dgm:pt modelId="{8DA6014D-4737-4A6D-BB8C-F0FC215F0925}" type="pres">
      <dgm:prSet presAssocID="{3F205892-D843-47E2-A2C2-F1FD0D627A31}" presName="rootText" presStyleLbl="node3" presStyleIdx="0" presStyleCnt="5" custLinFactY="-33016" custLinFactNeighborX="114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E0E01-E889-42BF-B345-EE1E4939E70B}" type="pres">
      <dgm:prSet presAssocID="{3F205892-D843-47E2-A2C2-F1FD0D627A31}" presName="rootConnector" presStyleLbl="node3" presStyleIdx="0" presStyleCnt="5"/>
      <dgm:spPr/>
      <dgm:t>
        <a:bodyPr/>
        <a:lstStyle/>
        <a:p>
          <a:endParaRPr lang="en-US"/>
        </a:p>
      </dgm:t>
    </dgm:pt>
    <dgm:pt modelId="{B2870477-A4FC-4FBD-BA60-7A73943CBA79}" type="pres">
      <dgm:prSet presAssocID="{3F205892-D843-47E2-A2C2-F1FD0D627A31}" presName="hierChild4" presStyleCnt="0"/>
      <dgm:spPr/>
    </dgm:pt>
    <dgm:pt modelId="{83E25F82-FD25-45AF-AF45-35BD8E4317F1}" type="pres">
      <dgm:prSet presAssocID="{3F205892-D843-47E2-A2C2-F1FD0D627A31}" presName="hierChild5" presStyleCnt="0"/>
      <dgm:spPr/>
    </dgm:pt>
    <dgm:pt modelId="{82DF92FD-EC52-4343-9795-EE24DCCA3E8B}" type="pres">
      <dgm:prSet presAssocID="{4A2328F5-4D9A-4EC5-AFAC-A75702D8DA31}" presName="Name35" presStyleLbl="parChTrans1D3" presStyleIdx="1" presStyleCnt="5"/>
      <dgm:spPr/>
      <dgm:t>
        <a:bodyPr/>
        <a:lstStyle/>
        <a:p>
          <a:endParaRPr lang="en-US"/>
        </a:p>
      </dgm:t>
    </dgm:pt>
    <dgm:pt modelId="{94D1D357-4073-4830-AA31-652235031902}" type="pres">
      <dgm:prSet presAssocID="{B92338C6-FC67-4387-8122-68EF8BD4ED7D}" presName="hierRoot2" presStyleCnt="0">
        <dgm:presLayoutVars>
          <dgm:hierBranch val="init"/>
        </dgm:presLayoutVars>
      </dgm:prSet>
      <dgm:spPr/>
    </dgm:pt>
    <dgm:pt modelId="{B49A8456-BAB8-446D-B356-8217543556F6}" type="pres">
      <dgm:prSet presAssocID="{B92338C6-FC67-4387-8122-68EF8BD4ED7D}" presName="rootComposite" presStyleCnt="0"/>
      <dgm:spPr/>
    </dgm:pt>
    <dgm:pt modelId="{FB51E22B-0F50-40BC-87AE-F7549CB5E90D}" type="pres">
      <dgm:prSet presAssocID="{B92338C6-FC67-4387-8122-68EF8BD4ED7D}" presName="rootText" presStyleLbl="node3" presStyleIdx="1" presStyleCnt="5" custLinFactY="-33016" custLinFactNeighborX="114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38419C-135A-4A92-9CB2-E4D651BBEF90}" type="pres">
      <dgm:prSet presAssocID="{B92338C6-FC67-4387-8122-68EF8BD4ED7D}" presName="rootConnector" presStyleLbl="node3" presStyleIdx="1" presStyleCnt="5"/>
      <dgm:spPr/>
      <dgm:t>
        <a:bodyPr/>
        <a:lstStyle/>
        <a:p>
          <a:endParaRPr lang="en-US"/>
        </a:p>
      </dgm:t>
    </dgm:pt>
    <dgm:pt modelId="{B5C3F3FB-0AB3-440A-91B7-A4B13939D395}" type="pres">
      <dgm:prSet presAssocID="{B92338C6-FC67-4387-8122-68EF8BD4ED7D}" presName="hierChild4" presStyleCnt="0"/>
      <dgm:spPr/>
    </dgm:pt>
    <dgm:pt modelId="{19C58695-1CD3-41D9-9BB7-8DDEBADCFD21}" type="pres">
      <dgm:prSet presAssocID="{B92338C6-FC67-4387-8122-68EF8BD4ED7D}" presName="hierChild5" presStyleCnt="0"/>
      <dgm:spPr/>
    </dgm:pt>
    <dgm:pt modelId="{29BB48A0-AA47-43E9-99B6-B81326066132}" type="pres">
      <dgm:prSet presAssocID="{B580E8BC-14B7-44EE-80D3-A20C9106187E}" presName="hierChild5" presStyleCnt="0"/>
      <dgm:spPr/>
    </dgm:pt>
    <dgm:pt modelId="{02431BC2-A21C-43EC-8D2D-E34C1E52EFED}" type="pres">
      <dgm:prSet presAssocID="{C5FD4B1D-AA6A-4B95-A214-B498ABED7B69}" presName="hierChild3" presStyleCnt="0"/>
      <dgm:spPr/>
    </dgm:pt>
    <dgm:pt modelId="{BD0CC833-C857-4A1D-AF13-023EA6958D68}" type="pres">
      <dgm:prSet presAssocID="{A1B51174-CAE3-4537-BF10-C556CE54A437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1788E940-439E-4A59-BB4A-F1410E597F6B}" type="pres">
      <dgm:prSet presAssocID="{845AEAE5-9B32-4BCA-8842-F6A6405A58A5}" presName="hierRoot3" presStyleCnt="0">
        <dgm:presLayoutVars>
          <dgm:hierBranch val="init"/>
        </dgm:presLayoutVars>
      </dgm:prSet>
      <dgm:spPr/>
    </dgm:pt>
    <dgm:pt modelId="{5BA7F6F4-D9FF-4DFE-AB81-C087B984BD95}" type="pres">
      <dgm:prSet presAssocID="{845AEAE5-9B32-4BCA-8842-F6A6405A58A5}" presName="rootComposite3" presStyleCnt="0"/>
      <dgm:spPr/>
    </dgm:pt>
    <dgm:pt modelId="{702FC596-28D5-43D0-9E99-889A2945A3B8}" type="pres">
      <dgm:prSet presAssocID="{845AEAE5-9B32-4BCA-8842-F6A6405A58A5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70D96-BA77-4C74-A3BF-980369DF08F7}" type="pres">
      <dgm:prSet presAssocID="{845AEAE5-9B32-4BCA-8842-F6A6405A58A5}" presName="rootConnector3" presStyleLbl="asst1" presStyleIdx="0" presStyleCnt="2"/>
      <dgm:spPr/>
      <dgm:t>
        <a:bodyPr/>
        <a:lstStyle/>
        <a:p>
          <a:endParaRPr lang="en-US"/>
        </a:p>
      </dgm:t>
    </dgm:pt>
    <dgm:pt modelId="{E5E510E2-1FF3-46CD-893D-A00F23CF18C3}" type="pres">
      <dgm:prSet presAssocID="{845AEAE5-9B32-4BCA-8842-F6A6405A58A5}" presName="hierChild6" presStyleCnt="0"/>
      <dgm:spPr/>
    </dgm:pt>
    <dgm:pt modelId="{3D2159B6-BD3B-4937-AB48-A257A5DE869A}" type="pres">
      <dgm:prSet presAssocID="{845AEAE5-9B32-4BCA-8842-F6A6405A58A5}" presName="hierChild7" presStyleCnt="0"/>
      <dgm:spPr/>
    </dgm:pt>
    <dgm:pt modelId="{DE5E673C-3695-4211-83E3-80EFCCEA435C}" type="pres">
      <dgm:prSet presAssocID="{886DAE59-F78A-43A9-9FC6-4ECCEB28D862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9356D0F8-50A4-40EF-A279-E65CAB31CDD6}" type="pres">
      <dgm:prSet presAssocID="{BC4CB1B5-0F22-4E60-9BD8-981FA06835C0}" presName="hierRoot3" presStyleCnt="0">
        <dgm:presLayoutVars>
          <dgm:hierBranch val="l"/>
        </dgm:presLayoutVars>
      </dgm:prSet>
      <dgm:spPr/>
    </dgm:pt>
    <dgm:pt modelId="{4C7258DD-9A51-43A7-993E-721AFED349FB}" type="pres">
      <dgm:prSet presAssocID="{BC4CB1B5-0F22-4E60-9BD8-981FA06835C0}" presName="rootComposite3" presStyleCnt="0"/>
      <dgm:spPr/>
    </dgm:pt>
    <dgm:pt modelId="{AC0A9397-D5DD-4237-A79F-2EC991E0407D}" type="pres">
      <dgm:prSet presAssocID="{BC4CB1B5-0F22-4E60-9BD8-981FA06835C0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33F508-5367-4512-9626-CE4EA4C4FC03}" type="pres">
      <dgm:prSet presAssocID="{BC4CB1B5-0F22-4E60-9BD8-981FA06835C0}" presName="rootConnector3" presStyleLbl="asst1" presStyleIdx="1" presStyleCnt="2"/>
      <dgm:spPr/>
      <dgm:t>
        <a:bodyPr/>
        <a:lstStyle/>
        <a:p>
          <a:endParaRPr lang="en-US"/>
        </a:p>
      </dgm:t>
    </dgm:pt>
    <dgm:pt modelId="{36699AAB-717D-492A-94F6-2AF20523A054}" type="pres">
      <dgm:prSet presAssocID="{BC4CB1B5-0F22-4E60-9BD8-981FA06835C0}" presName="hierChild6" presStyleCnt="0"/>
      <dgm:spPr/>
    </dgm:pt>
    <dgm:pt modelId="{EF4803E9-5BD0-41E5-B627-DBBE40B173F0}" type="pres">
      <dgm:prSet presAssocID="{3E6C7A4E-69F8-413C-A4F4-46041B5ABE9A}" presName="Name50" presStyleLbl="parChTrans1D3" presStyleIdx="2" presStyleCnt="5"/>
      <dgm:spPr/>
      <dgm:t>
        <a:bodyPr/>
        <a:lstStyle/>
        <a:p>
          <a:endParaRPr lang="en-US"/>
        </a:p>
      </dgm:t>
    </dgm:pt>
    <dgm:pt modelId="{36537D33-FB38-4C5F-A794-D4778F835426}" type="pres">
      <dgm:prSet presAssocID="{778DF9BE-93C5-4FD8-8016-FE66A3D80C55}" presName="hierRoot2" presStyleCnt="0">
        <dgm:presLayoutVars>
          <dgm:hierBranch val="init"/>
        </dgm:presLayoutVars>
      </dgm:prSet>
      <dgm:spPr/>
    </dgm:pt>
    <dgm:pt modelId="{A962D0AF-8D84-4109-9926-4DB4667E01E0}" type="pres">
      <dgm:prSet presAssocID="{778DF9BE-93C5-4FD8-8016-FE66A3D80C55}" presName="rootComposite" presStyleCnt="0"/>
      <dgm:spPr/>
    </dgm:pt>
    <dgm:pt modelId="{1C6B3C4B-C973-495D-87F6-90685D840DCF}" type="pres">
      <dgm:prSet presAssocID="{778DF9BE-93C5-4FD8-8016-FE66A3D80C55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7A9C3C-1D00-445A-A3FA-0CAE1E90A45C}" type="pres">
      <dgm:prSet presAssocID="{778DF9BE-93C5-4FD8-8016-FE66A3D80C55}" presName="rootConnector" presStyleLbl="node3" presStyleIdx="2" presStyleCnt="5"/>
      <dgm:spPr/>
      <dgm:t>
        <a:bodyPr/>
        <a:lstStyle/>
        <a:p>
          <a:endParaRPr lang="en-US"/>
        </a:p>
      </dgm:t>
    </dgm:pt>
    <dgm:pt modelId="{C45FBCB3-F63F-4131-86E7-9832A1EB3428}" type="pres">
      <dgm:prSet presAssocID="{778DF9BE-93C5-4FD8-8016-FE66A3D80C55}" presName="hierChild4" presStyleCnt="0"/>
      <dgm:spPr/>
    </dgm:pt>
    <dgm:pt modelId="{5862B8B0-0F76-4AF7-822B-62A1356B939D}" type="pres">
      <dgm:prSet presAssocID="{778DF9BE-93C5-4FD8-8016-FE66A3D80C55}" presName="hierChild5" presStyleCnt="0"/>
      <dgm:spPr/>
    </dgm:pt>
    <dgm:pt modelId="{5258C9B7-1E7D-40C0-B120-7DDC853CF24A}" type="pres">
      <dgm:prSet presAssocID="{CCCAED60-01A0-4D2C-B060-743AD1ECC269}" presName="Name50" presStyleLbl="parChTrans1D3" presStyleIdx="3" presStyleCnt="5"/>
      <dgm:spPr/>
      <dgm:t>
        <a:bodyPr/>
        <a:lstStyle/>
        <a:p>
          <a:endParaRPr lang="en-US"/>
        </a:p>
      </dgm:t>
    </dgm:pt>
    <dgm:pt modelId="{2A8F6813-3AD8-43D1-86E1-7EFB10E3E552}" type="pres">
      <dgm:prSet presAssocID="{B5F0A408-B26C-4A8D-B604-C6BCB8F4D7FF}" presName="hierRoot2" presStyleCnt="0">
        <dgm:presLayoutVars>
          <dgm:hierBranch val="init"/>
        </dgm:presLayoutVars>
      </dgm:prSet>
      <dgm:spPr/>
    </dgm:pt>
    <dgm:pt modelId="{9410C25F-EFA9-4979-9841-8875097C57A0}" type="pres">
      <dgm:prSet presAssocID="{B5F0A408-B26C-4A8D-B604-C6BCB8F4D7FF}" presName="rootComposite" presStyleCnt="0"/>
      <dgm:spPr/>
    </dgm:pt>
    <dgm:pt modelId="{A6722F09-CB4A-4D48-AF24-9E73473D3080}" type="pres">
      <dgm:prSet presAssocID="{B5F0A408-B26C-4A8D-B604-C6BCB8F4D7FF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0CD92E-0EE7-4941-B2CD-B6133B07F048}" type="pres">
      <dgm:prSet presAssocID="{B5F0A408-B26C-4A8D-B604-C6BCB8F4D7FF}" presName="rootConnector" presStyleLbl="node3" presStyleIdx="3" presStyleCnt="5"/>
      <dgm:spPr/>
      <dgm:t>
        <a:bodyPr/>
        <a:lstStyle/>
        <a:p>
          <a:endParaRPr lang="en-US"/>
        </a:p>
      </dgm:t>
    </dgm:pt>
    <dgm:pt modelId="{53D7ABD1-7BCA-4230-B677-5E9D5CCB98C5}" type="pres">
      <dgm:prSet presAssocID="{B5F0A408-B26C-4A8D-B604-C6BCB8F4D7FF}" presName="hierChild4" presStyleCnt="0"/>
      <dgm:spPr/>
    </dgm:pt>
    <dgm:pt modelId="{82686C19-CE19-4D08-BB0D-895DB46A1E36}" type="pres">
      <dgm:prSet presAssocID="{B5F0A408-B26C-4A8D-B604-C6BCB8F4D7FF}" presName="hierChild5" presStyleCnt="0"/>
      <dgm:spPr/>
    </dgm:pt>
    <dgm:pt modelId="{59F9F1E7-D876-4264-8D43-3331D8F0EF10}" type="pres">
      <dgm:prSet presAssocID="{4120AFE0-EF9C-4761-9DE0-5DD8BC46D438}" presName="Name50" presStyleLbl="parChTrans1D3" presStyleIdx="4" presStyleCnt="5"/>
      <dgm:spPr/>
      <dgm:t>
        <a:bodyPr/>
        <a:lstStyle/>
        <a:p>
          <a:endParaRPr lang="en-US"/>
        </a:p>
      </dgm:t>
    </dgm:pt>
    <dgm:pt modelId="{295CE58E-9A2D-4BCC-9FBD-6AE4D914331F}" type="pres">
      <dgm:prSet presAssocID="{82045B77-6CBE-422E-A711-682C386D1182}" presName="hierRoot2" presStyleCnt="0">
        <dgm:presLayoutVars>
          <dgm:hierBranch val="init"/>
        </dgm:presLayoutVars>
      </dgm:prSet>
      <dgm:spPr/>
    </dgm:pt>
    <dgm:pt modelId="{5AFB5B90-61DD-4D16-8FD4-78F37D6EB05A}" type="pres">
      <dgm:prSet presAssocID="{82045B77-6CBE-422E-A711-682C386D1182}" presName="rootComposite" presStyleCnt="0"/>
      <dgm:spPr/>
    </dgm:pt>
    <dgm:pt modelId="{5E646F43-4169-4241-8777-60E413E775E3}" type="pres">
      <dgm:prSet presAssocID="{82045B77-6CBE-422E-A711-682C386D1182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B32024-885B-4CB9-9544-EE23A2B0219E}" type="pres">
      <dgm:prSet presAssocID="{82045B77-6CBE-422E-A711-682C386D1182}" presName="rootConnector" presStyleLbl="node3" presStyleIdx="4" presStyleCnt="5"/>
      <dgm:spPr/>
      <dgm:t>
        <a:bodyPr/>
        <a:lstStyle/>
        <a:p>
          <a:endParaRPr lang="en-US"/>
        </a:p>
      </dgm:t>
    </dgm:pt>
    <dgm:pt modelId="{30CFB21D-E04D-4EF9-8264-595353D1EE5D}" type="pres">
      <dgm:prSet presAssocID="{82045B77-6CBE-422E-A711-682C386D1182}" presName="hierChild4" presStyleCnt="0"/>
      <dgm:spPr/>
    </dgm:pt>
    <dgm:pt modelId="{46A10E4A-EED4-4F2D-B174-30F63DBBFA93}" type="pres">
      <dgm:prSet presAssocID="{82045B77-6CBE-422E-A711-682C386D1182}" presName="hierChild5" presStyleCnt="0"/>
      <dgm:spPr/>
    </dgm:pt>
    <dgm:pt modelId="{56DFBF68-7E7F-430E-8209-A65440C4FB9E}" type="pres">
      <dgm:prSet presAssocID="{BC4CB1B5-0F22-4E60-9BD8-981FA06835C0}" presName="hierChild7" presStyleCnt="0"/>
      <dgm:spPr/>
    </dgm:pt>
  </dgm:ptLst>
  <dgm:cxnLst>
    <dgm:cxn modelId="{AAD06815-C6B4-4226-BC18-3B94517EC533}" srcId="{B580E8BC-14B7-44EE-80D3-A20C9106187E}" destId="{3F205892-D843-47E2-A2C2-F1FD0D627A31}" srcOrd="0" destOrd="0" parTransId="{21EE8EF8-90FF-4B2E-9229-0D77504A7D0B}" sibTransId="{B2D50E0F-2806-4342-A3FF-815C97D7D434}"/>
    <dgm:cxn modelId="{1230008A-9EC7-45EC-8F3C-473F81B515DB}" srcId="{BC4CB1B5-0F22-4E60-9BD8-981FA06835C0}" destId="{B5F0A408-B26C-4A8D-B604-C6BCB8F4D7FF}" srcOrd="1" destOrd="0" parTransId="{CCCAED60-01A0-4D2C-B060-743AD1ECC269}" sibTransId="{660CF21E-DFBC-4A0D-BB15-F657679FDF1B}"/>
    <dgm:cxn modelId="{94699DA9-BAE2-42E6-8624-84396513BE88}" type="presOf" srcId="{69DF8EF7-535D-453D-AFE8-BF165239747D}" destId="{58DB5E1A-36DD-4BF9-8A5A-C4DFB7A24AAB}" srcOrd="0" destOrd="0" presId="urn:microsoft.com/office/officeart/2005/8/layout/orgChart1"/>
    <dgm:cxn modelId="{8954ADDA-9AE5-4239-AAA7-8E153E67FAC8}" type="presOf" srcId="{C5FD4B1D-AA6A-4B95-A214-B498ABED7B69}" destId="{A7D57469-D1A9-44F0-B389-0CD4D4C3DF7C}" srcOrd="1" destOrd="0" presId="urn:microsoft.com/office/officeart/2005/8/layout/orgChart1"/>
    <dgm:cxn modelId="{6C8B3F2D-E74E-4ACE-A774-F12BDE0C9606}" type="presOf" srcId="{B5F0A408-B26C-4A8D-B604-C6BCB8F4D7FF}" destId="{A6722F09-CB4A-4D48-AF24-9E73473D3080}" srcOrd="0" destOrd="0" presId="urn:microsoft.com/office/officeart/2005/8/layout/orgChart1"/>
    <dgm:cxn modelId="{0E08C076-4D31-4193-9B5F-A5AE231DF52D}" type="presOf" srcId="{BC4CB1B5-0F22-4E60-9BD8-981FA06835C0}" destId="{0E33F508-5367-4512-9626-CE4EA4C4FC03}" srcOrd="1" destOrd="0" presId="urn:microsoft.com/office/officeart/2005/8/layout/orgChart1"/>
    <dgm:cxn modelId="{744F260C-6360-4CA2-B331-C2B12AABB818}" type="presOf" srcId="{C5FD4B1D-AA6A-4B95-A214-B498ABED7B69}" destId="{FADAF293-C09F-4A1C-BF93-8615FB280EA3}" srcOrd="0" destOrd="0" presId="urn:microsoft.com/office/officeart/2005/8/layout/orgChart1"/>
    <dgm:cxn modelId="{1ECB84F8-2C48-40B2-8841-377EE8675ECA}" type="presOf" srcId="{82045B77-6CBE-422E-A711-682C386D1182}" destId="{5E646F43-4169-4241-8777-60E413E775E3}" srcOrd="0" destOrd="0" presId="urn:microsoft.com/office/officeart/2005/8/layout/orgChart1"/>
    <dgm:cxn modelId="{87EF0E01-D25F-4370-85D6-80555A965FAE}" type="presOf" srcId="{845AEAE5-9B32-4BCA-8842-F6A6405A58A5}" destId="{C1270D96-BA77-4C74-A3BF-980369DF08F7}" srcOrd="1" destOrd="0" presId="urn:microsoft.com/office/officeart/2005/8/layout/orgChart1"/>
    <dgm:cxn modelId="{20E645E8-EBD1-444D-942F-D452F748DE39}" type="presOf" srcId="{CCCAED60-01A0-4D2C-B060-743AD1ECC269}" destId="{5258C9B7-1E7D-40C0-B120-7DDC853CF24A}" srcOrd="0" destOrd="0" presId="urn:microsoft.com/office/officeart/2005/8/layout/orgChart1"/>
    <dgm:cxn modelId="{6B783286-AE8A-4317-BEC1-DD45B9AEB1CA}" type="presOf" srcId="{82045B77-6CBE-422E-A711-682C386D1182}" destId="{28B32024-885B-4CB9-9544-EE23A2B0219E}" srcOrd="1" destOrd="0" presId="urn:microsoft.com/office/officeart/2005/8/layout/orgChart1"/>
    <dgm:cxn modelId="{82E80F0F-941D-4D7F-8844-95CDD6477E2E}" type="presOf" srcId="{4A2328F5-4D9A-4EC5-AFAC-A75702D8DA31}" destId="{82DF92FD-EC52-4343-9795-EE24DCCA3E8B}" srcOrd="0" destOrd="0" presId="urn:microsoft.com/office/officeart/2005/8/layout/orgChart1"/>
    <dgm:cxn modelId="{53C1D6FC-F0EE-40B3-A555-7E3675D2BCAA}" type="presOf" srcId="{778DF9BE-93C5-4FD8-8016-FE66A3D80C55}" destId="{1C6B3C4B-C973-495D-87F6-90685D840DCF}" srcOrd="0" destOrd="0" presId="urn:microsoft.com/office/officeart/2005/8/layout/orgChart1"/>
    <dgm:cxn modelId="{6B5A158F-CC31-4282-A9AE-9158684E0B13}" srcId="{C5FD4B1D-AA6A-4B95-A214-B498ABED7B69}" destId="{BC4CB1B5-0F22-4E60-9BD8-981FA06835C0}" srcOrd="2" destOrd="0" parTransId="{886DAE59-F78A-43A9-9FC6-4ECCEB28D862}" sibTransId="{4C0E4D13-7389-4195-BE11-631EA1A911A6}"/>
    <dgm:cxn modelId="{0FBD9AC8-C14E-44ED-A20A-22CF68D69657}" type="presOf" srcId="{778DF9BE-93C5-4FD8-8016-FE66A3D80C55}" destId="{9D7A9C3C-1D00-445A-A3FA-0CAE1E90A45C}" srcOrd="1" destOrd="0" presId="urn:microsoft.com/office/officeart/2005/8/layout/orgChart1"/>
    <dgm:cxn modelId="{BE19903A-D8FD-479F-BCFB-F370933DBCA4}" srcId="{C5FD4B1D-AA6A-4B95-A214-B498ABED7B69}" destId="{845AEAE5-9B32-4BCA-8842-F6A6405A58A5}" srcOrd="0" destOrd="0" parTransId="{A1B51174-CAE3-4537-BF10-C556CE54A437}" sibTransId="{0264D25D-1BFE-4E15-A26E-6164E0467897}"/>
    <dgm:cxn modelId="{25CDF669-2695-4A49-8EEF-F43E8FAB6DE2}" type="presOf" srcId="{886DAE59-F78A-43A9-9FC6-4ECCEB28D862}" destId="{DE5E673C-3695-4211-83E3-80EFCCEA435C}" srcOrd="0" destOrd="0" presId="urn:microsoft.com/office/officeart/2005/8/layout/orgChart1"/>
    <dgm:cxn modelId="{662A4AD6-81CE-42C0-8987-EDA090BA5BD6}" srcId="{A90C7C4E-D00A-445A-8462-1DD922BB6FD6}" destId="{C5FD4B1D-AA6A-4B95-A214-B498ABED7B69}" srcOrd="0" destOrd="0" parTransId="{2349C1F5-11FB-4792-9D85-7F920463B23D}" sibTransId="{B8A39F98-FF65-4C8B-AE0E-BF66F1262782}"/>
    <dgm:cxn modelId="{4B1D4531-1DFB-4C39-80B8-6632360D4516}" type="presOf" srcId="{3F205892-D843-47E2-A2C2-F1FD0D627A31}" destId="{8DA6014D-4737-4A6D-BB8C-F0FC215F0925}" srcOrd="0" destOrd="0" presId="urn:microsoft.com/office/officeart/2005/8/layout/orgChart1"/>
    <dgm:cxn modelId="{77C99ECA-1449-4ADC-8FEF-C88B53F1C37E}" type="presOf" srcId="{845AEAE5-9B32-4BCA-8842-F6A6405A58A5}" destId="{702FC596-28D5-43D0-9E99-889A2945A3B8}" srcOrd="0" destOrd="0" presId="urn:microsoft.com/office/officeart/2005/8/layout/orgChart1"/>
    <dgm:cxn modelId="{520E2F3B-CE0C-40E4-90E9-E386DC870952}" type="presOf" srcId="{B5F0A408-B26C-4A8D-B604-C6BCB8F4D7FF}" destId="{9D0CD92E-0EE7-4941-B2CD-B6133B07F048}" srcOrd="1" destOrd="0" presId="urn:microsoft.com/office/officeart/2005/8/layout/orgChart1"/>
    <dgm:cxn modelId="{436324BB-0B3A-4E08-82F1-FD3DA75BE9F1}" srcId="{BC4CB1B5-0F22-4E60-9BD8-981FA06835C0}" destId="{778DF9BE-93C5-4FD8-8016-FE66A3D80C55}" srcOrd="0" destOrd="0" parTransId="{3E6C7A4E-69F8-413C-A4F4-46041B5ABE9A}" sibTransId="{1BD46602-BC1D-4A0E-98ED-4273E21BB05E}"/>
    <dgm:cxn modelId="{952CAA7E-CAFF-4A5C-9ED9-C94F50FA51E0}" type="presOf" srcId="{3E6C7A4E-69F8-413C-A4F4-46041B5ABE9A}" destId="{EF4803E9-5BD0-41E5-B627-DBBE40B173F0}" srcOrd="0" destOrd="0" presId="urn:microsoft.com/office/officeart/2005/8/layout/orgChart1"/>
    <dgm:cxn modelId="{FF29A13F-7A99-4D26-8E3D-F789924DFE5C}" srcId="{C5FD4B1D-AA6A-4B95-A214-B498ABED7B69}" destId="{B580E8BC-14B7-44EE-80D3-A20C9106187E}" srcOrd="1" destOrd="0" parTransId="{69DF8EF7-535D-453D-AFE8-BF165239747D}" sibTransId="{9EEA75CD-52A0-4862-A774-DE09266D7FE1}"/>
    <dgm:cxn modelId="{8E49F9DA-AECD-4ABD-83C3-8FC1C586AA01}" type="presOf" srcId="{B92338C6-FC67-4387-8122-68EF8BD4ED7D}" destId="{FB51E22B-0F50-40BC-87AE-F7549CB5E90D}" srcOrd="0" destOrd="0" presId="urn:microsoft.com/office/officeart/2005/8/layout/orgChart1"/>
    <dgm:cxn modelId="{18DCFEE7-8DAB-441E-9D59-6E2448C1BECD}" type="presOf" srcId="{B580E8BC-14B7-44EE-80D3-A20C9106187E}" destId="{FC6A55A6-59ED-4046-BD15-12B6037BDEC0}" srcOrd="1" destOrd="0" presId="urn:microsoft.com/office/officeart/2005/8/layout/orgChart1"/>
    <dgm:cxn modelId="{0F416FFD-26F7-4FCC-9ACC-91CE34145A73}" type="presOf" srcId="{21EE8EF8-90FF-4B2E-9229-0D77504A7D0B}" destId="{CDB0167D-D080-41BA-9B0A-D5BDD2E1D19F}" srcOrd="0" destOrd="0" presId="urn:microsoft.com/office/officeart/2005/8/layout/orgChart1"/>
    <dgm:cxn modelId="{0966B5FE-EDA5-453A-A5EC-CE47BD80E3C6}" srcId="{B580E8BC-14B7-44EE-80D3-A20C9106187E}" destId="{B92338C6-FC67-4387-8122-68EF8BD4ED7D}" srcOrd="1" destOrd="0" parTransId="{4A2328F5-4D9A-4EC5-AFAC-A75702D8DA31}" sibTransId="{E77E7845-3CAF-4E52-BCBF-E623F95D8496}"/>
    <dgm:cxn modelId="{7A280A17-D62D-40B3-9711-C8E4207DA82E}" type="presOf" srcId="{A1B51174-CAE3-4537-BF10-C556CE54A437}" destId="{BD0CC833-C857-4A1D-AF13-023EA6958D68}" srcOrd="0" destOrd="0" presId="urn:microsoft.com/office/officeart/2005/8/layout/orgChart1"/>
    <dgm:cxn modelId="{2D2C7E2E-54FC-4031-9DD9-344626E08961}" type="presOf" srcId="{BC4CB1B5-0F22-4E60-9BD8-981FA06835C0}" destId="{AC0A9397-D5DD-4237-A79F-2EC991E0407D}" srcOrd="0" destOrd="0" presId="urn:microsoft.com/office/officeart/2005/8/layout/orgChart1"/>
    <dgm:cxn modelId="{C6F9EBE7-D4DC-4FB4-A9E4-D5DAABB62826}" type="presOf" srcId="{3F205892-D843-47E2-A2C2-F1FD0D627A31}" destId="{5A9E0E01-E889-42BF-B345-EE1E4939E70B}" srcOrd="1" destOrd="0" presId="urn:microsoft.com/office/officeart/2005/8/layout/orgChart1"/>
    <dgm:cxn modelId="{C9ECD564-9A0A-4516-9CE4-3F6122B40210}" type="presOf" srcId="{4120AFE0-EF9C-4761-9DE0-5DD8BC46D438}" destId="{59F9F1E7-D876-4264-8D43-3331D8F0EF10}" srcOrd="0" destOrd="0" presId="urn:microsoft.com/office/officeart/2005/8/layout/orgChart1"/>
    <dgm:cxn modelId="{56CA7B74-D94C-4802-8427-703B7A48C5E0}" type="presOf" srcId="{B580E8BC-14B7-44EE-80D3-A20C9106187E}" destId="{822B8EB5-241E-457E-8578-C59E669DADE5}" srcOrd="0" destOrd="0" presId="urn:microsoft.com/office/officeart/2005/8/layout/orgChart1"/>
    <dgm:cxn modelId="{9B4C113C-AE47-436A-A7D0-F08759F0C3C5}" type="presOf" srcId="{A90C7C4E-D00A-445A-8462-1DD922BB6FD6}" destId="{A7591773-A3BD-48C2-90B3-4BBBB7DF3D1B}" srcOrd="0" destOrd="0" presId="urn:microsoft.com/office/officeart/2005/8/layout/orgChart1"/>
    <dgm:cxn modelId="{9C7AE541-6A11-4D5F-A517-E1A47880DD64}" type="presOf" srcId="{B92338C6-FC67-4387-8122-68EF8BD4ED7D}" destId="{9738419C-135A-4A92-9CB2-E4D651BBEF90}" srcOrd="1" destOrd="0" presId="urn:microsoft.com/office/officeart/2005/8/layout/orgChart1"/>
    <dgm:cxn modelId="{4CE1B29D-634C-46E6-9257-A0FEC646679F}" srcId="{BC4CB1B5-0F22-4E60-9BD8-981FA06835C0}" destId="{82045B77-6CBE-422E-A711-682C386D1182}" srcOrd="2" destOrd="0" parTransId="{4120AFE0-EF9C-4761-9DE0-5DD8BC46D438}" sibTransId="{16081608-789B-475D-8E07-95F49DC0F66A}"/>
    <dgm:cxn modelId="{548A1AC8-B9B4-4089-BA7C-D1A0EEC05148}" type="presParOf" srcId="{A7591773-A3BD-48C2-90B3-4BBBB7DF3D1B}" destId="{5FC6A8BE-1941-4B18-A61A-013AE6C1D1FA}" srcOrd="0" destOrd="0" presId="urn:microsoft.com/office/officeart/2005/8/layout/orgChart1"/>
    <dgm:cxn modelId="{957C5BEB-7FDD-4DB2-A7EA-4A72714A6027}" type="presParOf" srcId="{5FC6A8BE-1941-4B18-A61A-013AE6C1D1FA}" destId="{1E4C59BB-D805-4D9A-8C43-6837B6410104}" srcOrd="0" destOrd="0" presId="urn:microsoft.com/office/officeart/2005/8/layout/orgChart1"/>
    <dgm:cxn modelId="{5D1E7592-76BD-4D36-96CA-B70E62564AC9}" type="presParOf" srcId="{1E4C59BB-D805-4D9A-8C43-6837B6410104}" destId="{FADAF293-C09F-4A1C-BF93-8615FB280EA3}" srcOrd="0" destOrd="0" presId="urn:microsoft.com/office/officeart/2005/8/layout/orgChart1"/>
    <dgm:cxn modelId="{B5986B49-F7E6-4EEA-B9F8-CFD4CDC4B8E5}" type="presParOf" srcId="{1E4C59BB-D805-4D9A-8C43-6837B6410104}" destId="{A7D57469-D1A9-44F0-B389-0CD4D4C3DF7C}" srcOrd="1" destOrd="0" presId="urn:microsoft.com/office/officeart/2005/8/layout/orgChart1"/>
    <dgm:cxn modelId="{BA0604B7-D7BB-4252-A1D8-FDC8DD04A75B}" type="presParOf" srcId="{5FC6A8BE-1941-4B18-A61A-013AE6C1D1FA}" destId="{91F97228-F15D-42DD-AB8F-FC9DEB16F85D}" srcOrd="1" destOrd="0" presId="urn:microsoft.com/office/officeart/2005/8/layout/orgChart1"/>
    <dgm:cxn modelId="{A05F55E4-8FD2-4CD0-AE33-215215489F84}" type="presParOf" srcId="{91F97228-F15D-42DD-AB8F-FC9DEB16F85D}" destId="{58DB5E1A-36DD-4BF9-8A5A-C4DFB7A24AAB}" srcOrd="0" destOrd="0" presId="urn:microsoft.com/office/officeart/2005/8/layout/orgChart1"/>
    <dgm:cxn modelId="{D95FE255-4830-4AB6-8B73-062B7982D8A2}" type="presParOf" srcId="{91F97228-F15D-42DD-AB8F-FC9DEB16F85D}" destId="{6568EA6A-23C3-4F03-B088-D46685A28CC0}" srcOrd="1" destOrd="0" presId="urn:microsoft.com/office/officeart/2005/8/layout/orgChart1"/>
    <dgm:cxn modelId="{F230349C-58FF-4A5F-89D7-CD9B7A34A9B2}" type="presParOf" srcId="{6568EA6A-23C3-4F03-B088-D46685A28CC0}" destId="{8FD951FC-C595-491C-9583-DE63283F96A0}" srcOrd="0" destOrd="0" presId="urn:microsoft.com/office/officeart/2005/8/layout/orgChart1"/>
    <dgm:cxn modelId="{513F2D0A-1AE4-4C40-87AC-243D303824D3}" type="presParOf" srcId="{8FD951FC-C595-491C-9583-DE63283F96A0}" destId="{822B8EB5-241E-457E-8578-C59E669DADE5}" srcOrd="0" destOrd="0" presId="urn:microsoft.com/office/officeart/2005/8/layout/orgChart1"/>
    <dgm:cxn modelId="{4DACC378-27DF-4511-BE76-3550C992E831}" type="presParOf" srcId="{8FD951FC-C595-491C-9583-DE63283F96A0}" destId="{FC6A55A6-59ED-4046-BD15-12B6037BDEC0}" srcOrd="1" destOrd="0" presId="urn:microsoft.com/office/officeart/2005/8/layout/orgChart1"/>
    <dgm:cxn modelId="{7477DFDF-7CA2-4A3D-86EF-AFEE66F247F1}" type="presParOf" srcId="{6568EA6A-23C3-4F03-B088-D46685A28CC0}" destId="{1B9A86E1-22AB-4BBB-9DD6-E76280A12F90}" srcOrd="1" destOrd="0" presId="urn:microsoft.com/office/officeart/2005/8/layout/orgChart1"/>
    <dgm:cxn modelId="{CD531FE5-1F46-44E0-9676-1DCF5B73AC7D}" type="presParOf" srcId="{1B9A86E1-22AB-4BBB-9DD6-E76280A12F90}" destId="{CDB0167D-D080-41BA-9B0A-D5BDD2E1D19F}" srcOrd="0" destOrd="0" presId="urn:microsoft.com/office/officeart/2005/8/layout/orgChart1"/>
    <dgm:cxn modelId="{8883C563-08CF-446A-875F-37DA8AA2734B}" type="presParOf" srcId="{1B9A86E1-22AB-4BBB-9DD6-E76280A12F90}" destId="{99B4878D-3FD2-4090-92AE-27C70AAF2078}" srcOrd="1" destOrd="0" presId="urn:microsoft.com/office/officeart/2005/8/layout/orgChart1"/>
    <dgm:cxn modelId="{50DA387F-AE80-414F-A784-200D3F3F63A7}" type="presParOf" srcId="{99B4878D-3FD2-4090-92AE-27C70AAF2078}" destId="{DF9CBBAA-2762-4133-94BE-37FB1361382C}" srcOrd="0" destOrd="0" presId="urn:microsoft.com/office/officeart/2005/8/layout/orgChart1"/>
    <dgm:cxn modelId="{3CFDAC15-D51C-421B-B23D-0F7151777036}" type="presParOf" srcId="{DF9CBBAA-2762-4133-94BE-37FB1361382C}" destId="{8DA6014D-4737-4A6D-BB8C-F0FC215F0925}" srcOrd="0" destOrd="0" presId="urn:microsoft.com/office/officeart/2005/8/layout/orgChart1"/>
    <dgm:cxn modelId="{B1E9AB61-82E6-47E6-A292-B1500F3C50CA}" type="presParOf" srcId="{DF9CBBAA-2762-4133-94BE-37FB1361382C}" destId="{5A9E0E01-E889-42BF-B345-EE1E4939E70B}" srcOrd="1" destOrd="0" presId="urn:microsoft.com/office/officeart/2005/8/layout/orgChart1"/>
    <dgm:cxn modelId="{45CD0B3D-31F2-41DB-9AF6-A42CE3575731}" type="presParOf" srcId="{99B4878D-3FD2-4090-92AE-27C70AAF2078}" destId="{B2870477-A4FC-4FBD-BA60-7A73943CBA79}" srcOrd="1" destOrd="0" presId="urn:microsoft.com/office/officeart/2005/8/layout/orgChart1"/>
    <dgm:cxn modelId="{6074A9C3-6D9B-4489-AA1E-396C761C21A1}" type="presParOf" srcId="{99B4878D-3FD2-4090-92AE-27C70AAF2078}" destId="{83E25F82-FD25-45AF-AF45-35BD8E4317F1}" srcOrd="2" destOrd="0" presId="urn:microsoft.com/office/officeart/2005/8/layout/orgChart1"/>
    <dgm:cxn modelId="{93594644-B646-46CF-8B31-28A22E17115C}" type="presParOf" srcId="{1B9A86E1-22AB-4BBB-9DD6-E76280A12F90}" destId="{82DF92FD-EC52-4343-9795-EE24DCCA3E8B}" srcOrd="2" destOrd="0" presId="urn:microsoft.com/office/officeart/2005/8/layout/orgChart1"/>
    <dgm:cxn modelId="{BEA76DC5-98D2-4757-8CB8-65431A703CD7}" type="presParOf" srcId="{1B9A86E1-22AB-4BBB-9DD6-E76280A12F90}" destId="{94D1D357-4073-4830-AA31-652235031902}" srcOrd="3" destOrd="0" presId="urn:microsoft.com/office/officeart/2005/8/layout/orgChart1"/>
    <dgm:cxn modelId="{D7E13830-026C-4146-889F-94EC6974A95F}" type="presParOf" srcId="{94D1D357-4073-4830-AA31-652235031902}" destId="{B49A8456-BAB8-446D-B356-8217543556F6}" srcOrd="0" destOrd="0" presId="urn:microsoft.com/office/officeart/2005/8/layout/orgChart1"/>
    <dgm:cxn modelId="{5C7A1EB6-5149-4F58-834E-2DB7B0DBC3C0}" type="presParOf" srcId="{B49A8456-BAB8-446D-B356-8217543556F6}" destId="{FB51E22B-0F50-40BC-87AE-F7549CB5E90D}" srcOrd="0" destOrd="0" presId="urn:microsoft.com/office/officeart/2005/8/layout/orgChart1"/>
    <dgm:cxn modelId="{784D474F-8804-46B4-939A-D88A28A9AC4C}" type="presParOf" srcId="{B49A8456-BAB8-446D-B356-8217543556F6}" destId="{9738419C-135A-4A92-9CB2-E4D651BBEF90}" srcOrd="1" destOrd="0" presId="urn:microsoft.com/office/officeart/2005/8/layout/orgChart1"/>
    <dgm:cxn modelId="{76C93842-EE16-4C28-9459-D130AFDA4130}" type="presParOf" srcId="{94D1D357-4073-4830-AA31-652235031902}" destId="{B5C3F3FB-0AB3-440A-91B7-A4B13939D395}" srcOrd="1" destOrd="0" presId="urn:microsoft.com/office/officeart/2005/8/layout/orgChart1"/>
    <dgm:cxn modelId="{7AE95174-4854-4AFD-83BA-D2C726D60FBB}" type="presParOf" srcId="{94D1D357-4073-4830-AA31-652235031902}" destId="{19C58695-1CD3-41D9-9BB7-8DDEBADCFD21}" srcOrd="2" destOrd="0" presId="urn:microsoft.com/office/officeart/2005/8/layout/orgChart1"/>
    <dgm:cxn modelId="{3BEE0250-D60E-4143-A57E-86E263E1C641}" type="presParOf" srcId="{6568EA6A-23C3-4F03-B088-D46685A28CC0}" destId="{29BB48A0-AA47-43E9-99B6-B81326066132}" srcOrd="2" destOrd="0" presId="urn:microsoft.com/office/officeart/2005/8/layout/orgChart1"/>
    <dgm:cxn modelId="{2C6C84FD-41AB-447E-B58B-83A5FB8751D8}" type="presParOf" srcId="{5FC6A8BE-1941-4B18-A61A-013AE6C1D1FA}" destId="{02431BC2-A21C-43EC-8D2D-E34C1E52EFED}" srcOrd="2" destOrd="0" presId="urn:microsoft.com/office/officeart/2005/8/layout/orgChart1"/>
    <dgm:cxn modelId="{239AD878-05FE-4DC9-8465-DCE4C55896F6}" type="presParOf" srcId="{02431BC2-A21C-43EC-8D2D-E34C1E52EFED}" destId="{BD0CC833-C857-4A1D-AF13-023EA6958D68}" srcOrd="0" destOrd="0" presId="urn:microsoft.com/office/officeart/2005/8/layout/orgChart1"/>
    <dgm:cxn modelId="{722E9FE9-6B0A-4E61-9109-CBE237F57091}" type="presParOf" srcId="{02431BC2-A21C-43EC-8D2D-E34C1E52EFED}" destId="{1788E940-439E-4A59-BB4A-F1410E597F6B}" srcOrd="1" destOrd="0" presId="urn:microsoft.com/office/officeart/2005/8/layout/orgChart1"/>
    <dgm:cxn modelId="{155169DC-5FC9-4A71-9300-68F667E6C127}" type="presParOf" srcId="{1788E940-439E-4A59-BB4A-F1410E597F6B}" destId="{5BA7F6F4-D9FF-4DFE-AB81-C087B984BD95}" srcOrd="0" destOrd="0" presId="urn:microsoft.com/office/officeart/2005/8/layout/orgChart1"/>
    <dgm:cxn modelId="{8F015CE7-5F3C-4A97-96CA-56DD91C9643E}" type="presParOf" srcId="{5BA7F6F4-D9FF-4DFE-AB81-C087B984BD95}" destId="{702FC596-28D5-43D0-9E99-889A2945A3B8}" srcOrd="0" destOrd="0" presId="urn:microsoft.com/office/officeart/2005/8/layout/orgChart1"/>
    <dgm:cxn modelId="{48B0BBCB-CF5B-49D5-B50B-B42390541F00}" type="presParOf" srcId="{5BA7F6F4-D9FF-4DFE-AB81-C087B984BD95}" destId="{C1270D96-BA77-4C74-A3BF-980369DF08F7}" srcOrd="1" destOrd="0" presId="urn:microsoft.com/office/officeart/2005/8/layout/orgChart1"/>
    <dgm:cxn modelId="{6A197429-FEA7-4172-A8F5-AFF2BCA6AB02}" type="presParOf" srcId="{1788E940-439E-4A59-BB4A-F1410E597F6B}" destId="{E5E510E2-1FF3-46CD-893D-A00F23CF18C3}" srcOrd="1" destOrd="0" presId="urn:microsoft.com/office/officeart/2005/8/layout/orgChart1"/>
    <dgm:cxn modelId="{ECD49C4E-0819-4C4B-9F56-95447537AB89}" type="presParOf" srcId="{1788E940-439E-4A59-BB4A-F1410E597F6B}" destId="{3D2159B6-BD3B-4937-AB48-A257A5DE869A}" srcOrd="2" destOrd="0" presId="urn:microsoft.com/office/officeart/2005/8/layout/orgChart1"/>
    <dgm:cxn modelId="{936BC0CD-6D83-4A89-84BE-E7C9DE5E24C6}" type="presParOf" srcId="{02431BC2-A21C-43EC-8D2D-E34C1E52EFED}" destId="{DE5E673C-3695-4211-83E3-80EFCCEA435C}" srcOrd="2" destOrd="0" presId="urn:microsoft.com/office/officeart/2005/8/layout/orgChart1"/>
    <dgm:cxn modelId="{03786AA8-FA6E-4E8A-B7BA-C57583C59984}" type="presParOf" srcId="{02431BC2-A21C-43EC-8D2D-E34C1E52EFED}" destId="{9356D0F8-50A4-40EF-A279-E65CAB31CDD6}" srcOrd="3" destOrd="0" presId="urn:microsoft.com/office/officeart/2005/8/layout/orgChart1"/>
    <dgm:cxn modelId="{DFBE78E6-543C-4B5D-8591-86E9A271A569}" type="presParOf" srcId="{9356D0F8-50A4-40EF-A279-E65CAB31CDD6}" destId="{4C7258DD-9A51-43A7-993E-721AFED349FB}" srcOrd="0" destOrd="0" presId="urn:microsoft.com/office/officeart/2005/8/layout/orgChart1"/>
    <dgm:cxn modelId="{9EE82594-FB97-4B2F-8E79-69BF2C201007}" type="presParOf" srcId="{4C7258DD-9A51-43A7-993E-721AFED349FB}" destId="{AC0A9397-D5DD-4237-A79F-2EC991E0407D}" srcOrd="0" destOrd="0" presId="urn:microsoft.com/office/officeart/2005/8/layout/orgChart1"/>
    <dgm:cxn modelId="{03D366D7-5D7F-4C45-A292-866DA4B6B81A}" type="presParOf" srcId="{4C7258DD-9A51-43A7-993E-721AFED349FB}" destId="{0E33F508-5367-4512-9626-CE4EA4C4FC03}" srcOrd="1" destOrd="0" presId="urn:microsoft.com/office/officeart/2005/8/layout/orgChart1"/>
    <dgm:cxn modelId="{9638F2B7-1ECA-4ACD-9545-EB48D17C205C}" type="presParOf" srcId="{9356D0F8-50A4-40EF-A279-E65CAB31CDD6}" destId="{36699AAB-717D-492A-94F6-2AF20523A054}" srcOrd="1" destOrd="0" presId="urn:microsoft.com/office/officeart/2005/8/layout/orgChart1"/>
    <dgm:cxn modelId="{2E77C829-D11B-4B19-99B1-9516F61B8B51}" type="presParOf" srcId="{36699AAB-717D-492A-94F6-2AF20523A054}" destId="{EF4803E9-5BD0-41E5-B627-DBBE40B173F0}" srcOrd="0" destOrd="0" presId="urn:microsoft.com/office/officeart/2005/8/layout/orgChart1"/>
    <dgm:cxn modelId="{F01F8D44-652D-46FC-9B65-40D49B73AEF8}" type="presParOf" srcId="{36699AAB-717D-492A-94F6-2AF20523A054}" destId="{36537D33-FB38-4C5F-A794-D4778F835426}" srcOrd="1" destOrd="0" presId="urn:microsoft.com/office/officeart/2005/8/layout/orgChart1"/>
    <dgm:cxn modelId="{10A51FC4-8749-4866-A816-EAD66BED9C67}" type="presParOf" srcId="{36537D33-FB38-4C5F-A794-D4778F835426}" destId="{A962D0AF-8D84-4109-9926-4DB4667E01E0}" srcOrd="0" destOrd="0" presId="urn:microsoft.com/office/officeart/2005/8/layout/orgChart1"/>
    <dgm:cxn modelId="{C8FD1337-5CBA-4C89-8512-8F1AEF2BFEE0}" type="presParOf" srcId="{A962D0AF-8D84-4109-9926-4DB4667E01E0}" destId="{1C6B3C4B-C973-495D-87F6-90685D840DCF}" srcOrd="0" destOrd="0" presId="urn:microsoft.com/office/officeart/2005/8/layout/orgChart1"/>
    <dgm:cxn modelId="{EB809BC6-3605-4CA7-AE36-3CBB39E666CB}" type="presParOf" srcId="{A962D0AF-8D84-4109-9926-4DB4667E01E0}" destId="{9D7A9C3C-1D00-445A-A3FA-0CAE1E90A45C}" srcOrd="1" destOrd="0" presId="urn:microsoft.com/office/officeart/2005/8/layout/orgChart1"/>
    <dgm:cxn modelId="{CE3C135E-0EF4-4D85-AE65-2A433E66A73F}" type="presParOf" srcId="{36537D33-FB38-4C5F-A794-D4778F835426}" destId="{C45FBCB3-F63F-4131-86E7-9832A1EB3428}" srcOrd="1" destOrd="0" presId="urn:microsoft.com/office/officeart/2005/8/layout/orgChart1"/>
    <dgm:cxn modelId="{075EB5C2-FAF0-4139-B4BB-8840B2E3719B}" type="presParOf" srcId="{36537D33-FB38-4C5F-A794-D4778F835426}" destId="{5862B8B0-0F76-4AF7-822B-62A1356B939D}" srcOrd="2" destOrd="0" presId="urn:microsoft.com/office/officeart/2005/8/layout/orgChart1"/>
    <dgm:cxn modelId="{E1C51F09-38F8-4748-850D-3DC4FE5E16EE}" type="presParOf" srcId="{36699AAB-717D-492A-94F6-2AF20523A054}" destId="{5258C9B7-1E7D-40C0-B120-7DDC853CF24A}" srcOrd="2" destOrd="0" presId="urn:microsoft.com/office/officeart/2005/8/layout/orgChart1"/>
    <dgm:cxn modelId="{19E8BC4E-53CE-4683-9C96-B057B3F32257}" type="presParOf" srcId="{36699AAB-717D-492A-94F6-2AF20523A054}" destId="{2A8F6813-3AD8-43D1-86E1-7EFB10E3E552}" srcOrd="3" destOrd="0" presId="urn:microsoft.com/office/officeart/2005/8/layout/orgChart1"/>
    <dgm:cxn modelId="{71895BDC-3C53-414C-8C6F-35E7F49F5030}" type="presParOf" srcId="{2A8F6813-3AD8-43D1-86E1-7EFB10E3E552}" destId="{9410C25F-EFA9-4979-9841-8875097C57A0}" srcOrd="0" destOrd="0" presId="urn:microsoft.com/office/officeart/2005/8/layout/orgChart1"/>
    <dgm:cxn modelId="{DE46D4EF-FEAE-47D4-BE8B-88AEE333FE80}" type="presParOf" srcId="{9410C25F-EFA9-4979-9841-8875097C57A0}" destId="{A6722F09-CB4A-4D48-AF24-9E73473D3080}" srcOrd="0" destOrd="0" presId="urn:microsoft.com/office/officeart/2005/8/layout/orgChart1"/>
    <dgm:cxn modelId="{FA41BE13-1BBC-482B-9C21-9C671E964736}" type="presParOf" srcId="{9410C25F-EFA9-4979-9841-8875097C57A0}" destId="{9D0CD92E-0EE7-4941-B2CD-B6133B07F048}" srcOrd="1" destOrd="0" presId="urn:microsoft.com/office/officeart/2005/8/layout/orgChart1"/>
    <dgm:cxn modelId="{0BB517CF-83E1-4AD2-83F7-E1B12BB79038}" type="presParOf" srcId="{2A8F6813-3AD8-43D1-86E1-7EFB10E3E552}" destId="{53D7ABD1-7BCA-4230-B677-5E9D5CCB98C5}" srcOrd="1" destOrd="0" presId="urn:microsoft.com/office/officeart/2005/8/layout/orgChart1"/>
    <dgm:cxn modelId="{CCC988A4-C094-4958-B6A0-6908627DD6EB}" type="presParOf" srcId="{2A8F6813-3AD8-43D1-86E1-7EFB10E3E552}" destId="{82686C19-CE19-4D08-BB0D-895DB46A1E36}" srcOrd="2" destOrd="0" presId="urn:microsoft.com/office/officeart/2005/8/layout/orgChart1"/>
    <dgm:cxn modelId="{8B7DAD14-9EC7-48AD-8D71-0436F54C01BD}" type="presParOf" srcId="{36699AAB-717D-492A-94F6-2AF20523A054}" destId="{59F9F1E7-D876-4264-8D43-3331D8F0EF10}" srcOrd="4" destOrd="0" presId="urn:microsoft.com/office/officeart/2005/8/layout/orgChart1"/>
    <dgm:cxn modelId="{4BA4DE4B-CA92-432E-99CA-6080005A9C00}" type="presParOf" srcId="{36699AAB-717D-492A-94F6-2AF20523A054}" destId="{295CE58E-9A2D-4BCC-9FBD-6AE4D914331F}" srcOrd="5" destOrd="0" presId="urn:microsoft.com/office/officeart/2005/8/layout/orgChart1"/>
    <dgm:cxn modelId="{6141E311-3FFE-42B6-9F82-50F258309887}" type="presParOf" srcId="{295CE58E-9A2D-4BCC-9FBD-6AE4D914331F}" destId="{5AFB5B90-61DD-4D16-8FD4-78F37D6EB05A}" srcOrd="0" destOrd="0" presId="urn:microsoft.com/office/officeart/2005/8/layout/orgChart1"/>
    <dgm:cxn modelId="{6076ACB3-1619-4E39-B7D3-25A4567C4208}" type="presParOf" srcId="{5AFB5B90-61DD-4D16-8FD4-78F37D6EB05A}" destId="{5E646F43-4169-4241-8777-60E413E775E3}" srcOrd="0" destOrd="0" presId="urn:microsoft.com/office/officeart/2005/8/layout/orgChart1"/>
    <dgm:cxn modelId="{7DFB4E06-D289-4B03-82D2-F63C16B0BA71}" type="presParOf" srcId="{5AFB5B90-61DD-4D16-8FD4-78F37D6EB05A}" destId="{28B32024-885B-4CB9-9544-EE23A2B0219E}" srcOrd="1" destOrd="0" presId="urn:microsoft.com/office/officeart/2005/8/layout/orgChart1"/>
    <dgm:cxn modelId="{0C6558BF-FC5C-4E22-BE46-8F8BCF835A9D}" type="presParOf" srcId="{295CE58E-9A2D-4BCC-9FBD-6AE4D914331F}" destId="{30CFB21D-E04D-4EF9-8264-595353D1EE5D}" srcOrd="1" destOrd="0" presId="urn:microsoft.com/office/officeart/2005/8/layout/orgChart1"/>
    <dgm:cxn modelId="{CFD84F9B-EED7-4C81-B2C0-C512F9446A4B}" type="presParOf" srcId="{295CE58E-9A2D-4BCC-9FBD-6AE4D914331F}" destId="{46A10E4A-EED4-4F2D-B174-30F63DBBFA93}" srcOrd="2" destOrd="0" presId="urn:microsoft.com/office/officeart/2005/8/layout/orgChart1"/>
    <dgm:cxn modelId="{2F120228-0083-4374-A2FB-9A47B856FEAB}" type="presParOf" srcId="{9356D0F8-50A4-40EF-A279-E65CAB31CDD6}" destId="{56DFBF68-7E7F-430E-8209-A65440C4FB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C7C4E-D00A-445A-8462-1DD922BB6FD6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FD4B1D-AA6A-4B95-A214-B498ABED7B69}">
      <dgm:prSet phldrT="[Text]" custT="1"/>
      <dgm:spPr/>
      <dgm:t>
        <a:bodyPr/>
        <a:lstStyle/>
        <a:p>
          <a:r>
            <a:rPr lang="en-US" sz="1200" dirty="0"/>
            <a:t>Advisory Council</a:t>
          </a:r>
        </a:p>
      </dgm:t>
    </dgm:pt>
    <dgm:pt modelId="{2349C1F5-11FB-4792-9D85-7F920463B23D}" type="parTrans" cxnId="{662A4AD6-81CE-42C0-8987-EDA090BA5BD6}">
      <dgm:prSet/>
      <dgm:spPr/>
      <dgm:t>
        <a:bodyPr/>
        <a:lstStyle/>
        <a:p>
          <a:endParaRPr lang="en-US"/>
        </a:p>
      </dgm:t>
    </dgm:pt>
    <dgm:pt modelId="{B8A39F98-FF65-4C8B-AE0E-BF66F1262782}" type="sibTrans" cxnId="{662A4AD6-81CE-42C0-8987-EDA090BA5BD6}">
      <dgm:prSet/>
      <dgm:spPr/>
      <dgm:t>
        <a:bodyPr/>
        <a:lstStyle/>
        <a:p>
          <a:endParaRPr lang="en-US"/>
        </a:p>
      </dgm:t>
    </dgm:pt>
    <dgm:pt modelId="{845AEAE5-9B32-4BCA-8842-F6A6405A58A5}" type="asst">
      <dgm:prSet phldrT="[Text]"/>
      <dgm:spPr/>
      <dgm:t>
        <a:bodyPr/>
        <a:lstStyle/>
        <a:p>
          <a:r>
            <a:rPr lang="en-US" dirty="0"/>
            <a:t>Project Manager</a:t>
          </a:r>
        </a:p>
      </dgm:t>
    </dgm:pt>
    <dgm:pt modelId="{A1B51174-CAE3-4537-BF10-C556CE54A437}" type="parTrans" cxnId="{BE19903A-D8FD-479F-BCFB-F370933DBCA4}">
      <dgm:prSet/>
      <dgm:spPr/>
      <dgm:t>
        <a:bodyPr/>
        <a:lstStyle/>
        <a:p>
          <a:endParaRPr lang="en-US"/>
        </a:p>
      </dgm:t>
    </dgm:pt>
    <dgm:pt modelId="{0264D25D-1BFE-4E15-A26E-6164E0467897}" type="sibTrans" cxnId="{BE19903A-D8FD-479F-BCFB-F370933DBCA4}">
      <dgm:prSet/>
      <dgm:spPr/>
      <dgm:t>
        <a:bodyPr/>
        <a:lstStyle/>
        <a:p>
          <a:endParaRPr lang="en-US"/>
        </a:p>
      </dgm:t>
    </dgm:pt>
    <dgm:pt modelId="{B580E8BC-14B7-44EE-80D3-A20C9106187E}">
      <dgm:prSet phldrT="[Text]"/>
      <dgm:spPr/>
      <dgm:t>
        <a:bodyPr/>
        <a:lstStyle/>
        <a:p>
          <a:r>
            <a:rPr lang="en-US" dirty="0"/>
            <a:t>Steering Committee</a:t>
          </a:r>
        </a:p>
      </dgm:t>
    </dgm:pt>
    <dgm:pt modelId="{69DF8EF7-535D-453D-AFE8-BF165239747D}" type="parTrans" cxnId="{FF29A13F-7A99-4D26-8E3D-F789924DFE5C}">
      <dgm:prSet/>
      <dgm:spPr/>
      <dgm:t>
        <a:bodyPr/>
        <a:lstStyle/>
        <a:p>
          <a:endParaRPr lang="en-US"/>
        </a:p>
      </dgm:t>
    </dgm:pt>
    <dgm:pt modelId="{9EEA75CD-52A0-4862-A774-DE09266D7FE1}" type="sibTrans" cxnId="{FF29A13F-7A99-4D26-8E3D-F789924DFE5C}">
      <dgm:prSet/>
      <dgm:spPr/>
      <dgm:t>
        <a:bodyPr/>
        <a:lstStyle/>
        <a:p>
          <a:endParaRPr lang="en-US"/>
        </a:p>
      </dgm:t>
    </dgm:pt>
    <dgm:pt modelId="{B92338C6-FC67-4387-8122-68EF8BD4ED7D}">
      <dgm:prSet/>
      <dgm:spPr/>
      <dgm:t>
        <a:bodyPr/>
        <a:lstStyle/>
        <a:p>
          <a:r>
            <a:rPr lang="en-US" dirty="0"/>
            <a:t>Oh-Penn Work-based Learning Action Team</a:t>
          </a:r>
        </a:p>
      </dgm:t>
    </dgm:pt>
    <dgm:pt modelId="{4A2328F5-4D9A-4EC5-AFAC-A75702D8DA31}" type="parTrans" cxnId="{0966B5FE-EDA5-453A-A5EC-CE47BD80E3C6}">
      <dgm:prSet/>
      <dgm:spPr/>
      <dgm:t>
        <a:bodyPr/>
        <a:lstStyle/>
        <a:p>
          <a:endParaRPr lang="en-US"/>
        </a:p>
      </dgm:t>
    </dgm:pt>
    <dgm:pt modelId="{E77E7845-3CAF-4E52-BCBF-E623F95D8496}" type="sibTrans" cxnId="{0966B5FE-EDA5-453A-A5EC-CE47BD80E3C6}">
      <dgm:prSet/>
      <dgm:spPr/>
      <dgm:t>
        <a:bodyPr/>
        <a:lstStyle/>
        <a:p>
          <a:endParaRPr lang="en-US"/>
        </a:p>
      </dgm:t>
    </dgm:pt>
    <dgm:pt modelId="{3F205892-D843-47E2-A2C2-F1FD0D627A31}">
      <dgm:prSet/>
      <dgm:spPr/>
      <dgm:t>
        <a:bodyPr/>
        <a:lstStyle/>
        <a:p>
          <a:r>
            <a:rPr lang="en-US" dirty="0"/>
            <a:t>NW PA Work-based Learning Action Team</a:t>
          </a:r>
        </a:p>
      </dgm:t>
    </dgm:pt>
    <dgm:pt modelId="{21EE8EF8-90FF-4B2E-9229-0D77504A7D0B}" type="parTrans" cxnId="{AAD06815-C6B4-4226-BC18-3B94517EC533}">
      <dgm:prSet/>
      <dgm:spPr/>
      <dgm:t>
        <a:bodyPr/>
        <a:lstStyle/>
        <a:p>
          <a:endParaRPr lang="en-US"/>
        </a:p>
      </dgm:t>
    </dgm:pt>
    <dgm:pt modelId="{B2D50E0F-2806-4342-A3FF-815C97D7D434}" type="sibTrans" cxnId="{AAD06815-C6B4-4226-BC18-3B94517EC533}">
      <dgm:prSet/>
      <dgm:spPr/>
      <dgm:t>
        <a:bodyPr/>
        <a:lstStyle/>
        <a:p>
          <a:endParaRPr lang="en-US"/>
        </a:p>
      </dgm:t>
    </dgm:pt>
    <dgm:pt modelId="{BC4CB1B5-0F22-4E60-9BD8-981FA06835C0}" type="asst">
      <dgm:prSet/>
      <dgm:spPr/>
      <dgm:t>
        <a:bodyPr/>
        <a:lstStyle/>
        <a:p>
          <a:r>
            <a:rPr lang="en-US" dirty="0"/>
            <a:t>MVMC Executive Director</a:t>
          </a:r>
        </a:p>
      </dgm:t>
    </dgm:pt>
    <dgm:pt modelId="{886DAE59-F78A-43A9-9FC6-4ECCEB28D862}" type="parTrans" cxnId="{6B5A158F-CC31-4282-A9AE-9158684E0B13}">
      <dgm:prSet/>
      <dgm:spPr/>
      <dgm:t>
        <a:bodyPr/>
        <a:lstStyle/>
        <a:p>
          <a:endParaRPr lang="en-US"/>
        </a:p>
      </dgm:t>
    </dgm:pt>
    <dgm:pt modelId="{4C0E4D13-7389-4195-BE11-631EA1A911A6}" type="sibTrans" cxnId="{6B5A158F-CC31-4282-A9AE-9158684E0B13}">
      <dgm:prSet/>
      <dgm:spPr/>
      <dgm:t>
        <a:bodyPr/>
        <a:lstStyle/>
        <a:p>
          <a:endParaRPr lang="en-US"/>
        </a:p>
      </dgm:t>
    </dgm:pt>
    <dgm:pt modelId="{778DF9BE-93C5-4FD8-8016-FE66A3D80C55}">
      <dgm:prSet/>
      <dgm:spPr/>
      <dgm:t>
        <a:bodyPr/>
        <a:lstStyle/>
        <a:p>
          <a:r>
            <a:rPr lang="en-US" dirty="0"/>
            <a:t>Apprenticeship/Sector Partnership Coordinator </a:t>
          </a:r>
        </a:p>
      </dgm:t>
    </dgm:pt>
    <dgm:pt modelId="{3E6C7A4E-69F8-413C-A4F4-46041B5ABE9A}" type="parTrans" cxnId="{436324BB-0B3A-4E08-82F1-FD3DA75BE9F1}">
      <dgm:prSet/>
      <dgm:spPr/>
      <dgm:t>
        <a:bodyPr/>
        <a:lstStyle/>
        <a:p>
          <a:endParaRPr lang="en-US"/>
        </a:p>
      </dgm:t>
    </dgm:pt>
    <dgm:pt modelId="{1BD46602-BC1D-4A0E-98ED-4273E21BB05E}" type="sibTrans" cxnId="{436324BB-0B3A-4E08-82F1-FD3DA75BE9F1}">
      <dgm:prSet/>
      <dgm:spPr/>
      <dgm:t>
        <a:bodyPr/>
        <a:lstStyle/>
        <a:p>
          <a:endParaRPr lang="en-US"/>
        </a:p>
      </dgm:t>
    </dgm:pt>
    <dgm:pt modelId="{B5F0A408-B26C-4A8D-B604-C6BCB8F4D7FF}">
      <dgm:prSet/>
      <dgm:spPr/>
      <dgm:t>
        <a:bodyPr/>
        <a:lstStyle/>
        <a:p>
          <a:r>
            <a:rPr lang="en-US" dirty="0"/>
            <a:t>Apprenticeship/Sector Partnership Coordinator </a:t>
          </a:r>
        </a:p>
      </dgm:t>
    </dgm:pt>
    <dgm:pt modelId="{CCCAED60-01A0-4D2C-B060-743AD1ECC269}" type="parTrans" cxnId="{1230008A-9EC7-45EC-8F3C-473F81B515DB}">
      <dgm:prSet/>
      <dgm:spPr/>
      <dgm:t>
        <a:bodyPr/>
        <a:lstStyle/>
        <a:p>
          <a:endParaRPr lang="en-US"/>
        </a:p>
      </dgm:t>
    </dgm:pt>
    <dgm:pt modelId="{660CF21E-DFBC-4A0D-BB15-F657679FDF1B}" type="sibTrans" cxnId="{1230008A-9EC7-45EC-8F3C-473F81B515DB}">
      <dgm:prSet/>
      <dgm:spPr/>
      <dgm:t>
        <a:bodyPr/>
        <a:lstStyle/>
        <a:p>
          <a:endParaRPr lang="en-US"/>
        </a:p>
      </dgm:t>
    </dgm:pt>
    <dgm:pt modelId="{82045B77-6CBE-422E-A711-682C386D1182}">
      <dgm:prSet/>
      <dgm:spPr/>
      <dgm:t>
        <a:bodyPr/>
        <a:lstStyle/>
        <a:p>
          <a:r>
            <a:rPr lang="en-US" dirty="0"/>
            <a:t>MVMC Administrative Assistant</a:t>
          </a:r>
        </a:p>
      </dgm:t>
    </dgm:pt>
    <dgm:pt modelId="{4120AFE0-EF9C-4761-9DE0-5DD8BC46D438}" type="parTrans" cxnId="{4CE1B29D-634C-46E6-9257-A0FEC646679F}">
      <dgm:prSet/>
      <dgm:spPr/>
      <dgm:t>
        <a:bodyPr/>
        <a:lstStyle/>
        <a:p>
          <a:endParaRPr lang="en-US"/>
        </a:p>
      </dgm:t>
    </dgm:pt>
    <dgm:pt modelId="{16081608-789B-475D-8E07-95F49DC0F66A}" type="sibTrans" cxnId="{4CE1B29D-634C-46E6-9257-A0FEC646679F}">
      <dgm:prSet/>
      <dgm:spPr/>
      <dgm:t>
        <a:bodyPr/>
        <a:lstStyle/>
        <a:p>
          <a:endParaRPr lang="en-US"/>
        </a:p>
      </dgm:t>
    </dgm:pt>
    <dgm:pt modelId="{A7591773-A3BD-48C2-90B3-4BBBB7DF3D1B}" type="pres">
      <dgm:prSet presAssocID="{A90C7C4E-D00A-445A-8462-1DD922BB6FD6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C6A8BE-1941-4B18-A61A-013AE6C1D1FA}" type="pres">
      <dgm:prSet presAssocID="{C5FD4B1D-AA6A-4B95-A214-B498ABED7B69}" presName="hierRoot1" presStyleCnt="0">
        <dgm:presLayoutVars>
          <dgm:hierBranch/>
        </dgm:presLayoutVars>
      </dgm:prSet>
      <dgm:spPr/>
    </dgm:pt>
    <dgm:pt modelId="{1E4C59BB-D805-4D9A-8C43-6837B6410104}" type="pres">
      <dgm:prSet presAssocID="{C5FD4B1D-AA6A-4B95-A214-B498ABED7B69}" presName="rootComposite1" presStyleCnt="0"/>
      <dgm:spPr/>
    </dgm:pt>
    <dgm:pt modelId="{FADAF293-C09F-4A1C-BF93-8615FB280EA3}" type="pres">
      <dgm:prSet presAssocID="{C5FD4B1D-AA6A-4B95-A214-B498ABED7B6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D57469-D1A9-44F0-B389-0CD4D4C3DF7C}" type="pres">
      <dgm:prSet presAssocID="{C5FD4B1D-AA6A-4B95-A214-B498ABED7B6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1F97228-F15D-42DD-AB8F-FC9DEB16F85D}" type="pres">
      <dgm:prSet presAssocID="{C5FD4B1D-AA6A-4B95-A214-B498ABED7B69}" presName="hierChild2" presStyleCnt="0"/>
      <dgm:spPr/>
    </dgm:pt>
    <dgm:pt modelId="{58DB5E1A-36DD-4BF9-8A5A-C4DFB7A24AAB}" type="pres">
      <dgm:prSet presAssocID="{69DF8EF7-535D-453D-AFE8-BF165239747D}" presName="Name35" presStyleLbl="parChTrans1D2" presStyleIdx="0" presStyleCnt="3"/>
      <dgm:spPr/>
      <dgm:t>
        <a:bodyPr/>
        <a:lstStyle/>
        <a:p>
          <a:endParaRPr lang="en-US"/>
        </a:p>
      </dgm:t>
    </dgm:pt>
    <dgm:pt modelId="{6568EA6A-23C3-4F03-B088-D46685A28CC0}" type="pres">
      <dgm:prSet presAssocID="{B580E8BC-14B7-44EE-80D3-A20C9106187E}" presName="hierRoot2" presStyleCnt="0">
        <dgm:presLayoutVars>
          <dgm:hierBranch/>
        </dgm:presLayoutVars>
      </dgm:prSet>
      <dgm:spPr/>
    </dgm:pt>
    <dgm:pt modelId="{8FD951FC-C595-491C-9583-DE63283F96A0}" type="pres">
      <dgm:prSet presAssocID="{B580E8BC-14B7-44EE-80D3-A20C9106187E}" presName="rootComposite" presStyleCnt="0"/>
      <dgm:spPr/>
    </dgm:pt>
    <dgm:pt modelId="{822B8EB5-241E-457E-8578-C59E669DADE5}" type="pres">
      <dgm:prSet presAssocID="{B580E8BC-14B7-44EE-80D3-A20C9106187E}" presName="rootText" presStyleLbl="node2" presStyleIdx="0" presStyleCnt="1" custLinFactY="-58724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6A55A6-59ED-4046-BD15-12B6037BDEC0}" type="pres">
      <dgm:prSet presAssocID="{B580E8BC-14B7-44EE-80D3-A20C9106187E}" presName="rootConnector" presStyleLbl="node2" presStyleIdx="0" presStyleCnt="1"/>
      <dgm:spPr/>
      <dgm:t>
        <a:bodyPr/>
        <a:lstStyle/>
        <a:p>
          <a:endParaRPr lang="en-US"/>
        </a:p>
      </dgm:t>
    </dgm:pt>
    <dgm:pt modelId="{1B9A86E1-22AB-4BBB-9DD6-E76280A12F90}" type="pres">
      <dgm:prSet presAssocID="{B580E8BC-14B7-44EE-80D3-A20C9106187E}" presName="hierChild4" presStyleCnt="0"/>
      <dgm:spPr/>
    </dgm:pt>
    <dgm:pt modelId="{CDB0167D-D080-41BA-9B0A-D5BDD2E1D19F}" type="pres">
      <dgm:prSet presAssocID="{21EE8EF8-90FF-4B2E-9229-0D77504A7D0B}" presName="Name35" presStyleLbl="parChTrans1D3" presStyleIdx="0" presStyleCnt="5"/>
      <dgm:spPr/>
      <dgm:t>
        <a:bodyPr/>
        <a:lstStyle/>
        <a:p>
          <a:endParaRPr lang="en-US"/>
        </a:p>
      </dgm:t>
    </dgm:pt>
    <dgm:pt modelId="{99B4878D-3FD2-4090-92AE-27C70AAF2078}" type="pres">
      <dgm:prSet presAssocID="{3F205892-D843-47E2-A2C2-F1FD0D627A31}" presName="hierRoot2" presStyleCnt="0">
        <dgm:presLayoutVars>
          <dgm:hierBranch val="init"/>
        </dgm:presLayoutVars>
      </dgm:prSet>
      <dgm:spPr/>
    </dgm:pt>
    <dgm:pt modelId="{DF9CBBAA-2762-4133-94BE-37FB1361382C}" type="pres">
      <dgm:prSet presAssocID="{3F205892-D843-47E2-A2C2-F1FD0D627A31}" presName="rootComposite" presStyleCnt="0"/>
      <dgm:spPr/>
    </dgm:pt>
    <dgm:pt modelId="{8DA6014D-4737-4A6D-BB8C-F0FC215F0925}" type="pres">
      <dgm:prSet presAssocID="{3F205892-D843-47E2-A2C2-F1FD0D627A31}" presName="rootText" presStyleLbl="node3" presStyleIdx="0" presStyleCnt="5" custLinFactY="-33016" custLinFactNeighborX="114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E0E01-E889-42BF-B345-EE1E4939E70B}" type="pres">
      <dgm:prSet presAssocID="{3F205892-D843-47E2-A2C2-F1FD0D627A31}" presName="rootConnector" presStyleLbl="node3" presStyleIdx="0" presStyleCnt="5"/>
      <dgm:spPr/>
      <dgm:t>
        <a:bodyPr/>
        <a:lstStyle/>
        <a:p>
          <a:endParaRPr lang="en-US"/>
        </a:p>
      </dgm:t>
    </dgm:pt>
    <dgm:pt modelId="{B2870477-A4FC-4FBD-BA60-7A73943CBA79}" type="pres">
      <dgm:prSet presAssocID="{3F205892-D843-47E2-A2C2-F1FD0D627A31}" presName="hierChild4" presStyleCnt="0"/>
      <dgm:spPr/>
    </dgm:pt>
    <dgm:pt modelId="{83E25F82-FD25-45AF-AF45-35BD8E4317F1}" type="pres">
      <dgm:prSet presAssocID="{3F205892-D843-47E2-A2C2-F1FD0D627A31}" presName="hierChild5" presStyleCnt="0"/>
      <dgm:spPr/>
    </dgm:pt>
    <dgm:pt modelId="{82DF92FD-EC52-4343-9795-EE24DCCA3E8B}" type="pres">
      <dgm:prSet presAssocID="{4A2328F5-4D9A-4EC5-AFAC-A75702D8DA31}" presName="Name35" presStyleLbl="parChTrans1D3" presStyleIdx="1" presStyleCnt="5"/>
      <dgm:spPr/>
      <dgm:t>
        <a:bodyPr/>
        <a:lstStyle/>
        <a:p>
          <a:endParaRPr lang="en-US"/>
        </a:p>
      </dgm:t>
    </dgm:pt>
    <dgm:pt modelId="{94D1D357-4073-4830-AA31-652235031902}" type="pres">
      <dgm:prSet presAssocID="{B92338C6-FC67-4387-8122-68EF8BD4ED7D}" presName="hierRoot2" presStyleCnt="0">
        <dgm:presLayoutVars>
          <dgm:hierBranch val="init"/>
        </dgm:presLayoutVars>
      </dgm:prSet>
      <dgm:spPr/>
    </dgm:pt>
    <dgm:pt modelId="{B49A8456-BAB8-446D-B356-8217543556F6}" type="pres">
      <dgm:prSet presAssocID="{B92338C6-FC67-4387-8122-68EF8BD4ED7D}" presName="rootComposite" presStyleCnt="0"/>
      <dgm:spPr/>
    </dgm:pt>
    <dgm:pt modelId="{FB51E22B-0F50-40BC-87AE-F7549CB5E90D}" type="pres">
      <dgm:prSet presAssocID="{B92338C6-FC67-4387-8122-68EF8BD4ED7D}" presName="rootText" presStyleLbl="node3" presStyleIdx="1" presStyleCnt="5" custLinFactY="-33016" custLinFactNeighborX="114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38419C-135A-4A92-9CB2-E4D651BBEF90}" type="pres">
      <dgm:prSet presAssocID="{B92338C6-FC67-4387-8122-68EF8BD4ED7D}" presName="rootConnector" presStyleLbl="node3" presStyleIdx="1" presStyleCnt="5"/>
      <dgm:spPr/>
      <dgm:t>
        <a:bodyPr/>
        <a:lstStyle/>
        <a:p>
          <a:endParaRPr lang="en-US"/>
        </a:p>
      </dgm:t>
    </dgm:pt>
    <dgm:pt modelId="{B5C3F3FB-0AB3-440A-91B7-A4B13939D395}" type="pres">
      <dgm:prSet presAssocID="{B92338C6-FC67-4387-8122-68EF8BD4ED7D}" presName="hierChild4" presStyleCnt="0"/>
      <dgm:spPr/>
    </dgm:pt>
    <dgm:pt modelId="{19C58695-1CD3-41D9-9BB7-8DDEBADCFD21}" type="pres">
      <dgm:prSet presAssocID="{B92338C6-FC67-4387-8122-68EF8BD4ED7D}" presName="hierChild5" presStyleCnt="0"/>
      <dgm:spPr/>
    </dgm:pt>
    <dgm:pt modelId="{29BB48A0-AA47-43E9-99B6-B81326066132}" type="pres">
      <dgm:prSet presAssocID="{B580E8BC-14B7-44EE-80D3-A20C9106187E}" presName="hierChild5" presStyleCnt="0"/>
      <dgm:spPr/>
    </dgm:pt>
    <dgm:pt modelId="{02431BC2-A21C-43EC-8D2D-E34C1E52EFED}" type="pres">
      <dgm:prSet presAssocID="{C5FD4B1D-AA6A-4B95-A214-B498ABED7B69}" presName="hierChild3" presStyleCnt="0"/>
      <dgm:spPr/>
    </dgm:pt>
    <dgm:pt modelId="{BD0CC833-C857-4A1D-AF13-023EA6958D68}" type="pres">
      <dgm:prSet presAssocID="{A1B51174-CAE3-4537-BF10-C556CE54A437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1788E940-439E-4A59-BB4A-F1410E597F6B}" type="pres">
      <dgm:prSet presAssocID="{845AEAE5-9B32-4BCA-8842-F6A6405A58A5}" presName="hierRoot3" presStyleCnt="0">
        <dgm:presLayoutVars>
          <dgm:hierBranch val="init"/>
        </dgm:presLayoutVars>
      </dgm:prSet>
      <dgm:spPr/>
    </dgm:pt>
    <dgm:pt modelId="{5BA7F6F4-D9FF-4DFE-AB81-C087B984BD95}" type="pres">
      <dgm:prSet presAssocID="{845AEAE5-9B32-4BCA-8842-F6A6405A58A5}" presName="rootComposite3" presStyleCnt="0"/>
      <dgm:spPr/>
    </dgm:pt>
    <dgm:pt modelId="{702FC596-28D5-43D0-9E99-889A2945A3B8}" type="pres">
      <dgm:prSet presAssocID="{845AEAE5-9B32-4BCA-8842-F6A6405A58A5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70D96-BA77-4C74-A3BF-980369DF08F7}" type="pres">
      <dgm:prSet presAssocID="{845AEAE5-9B32-4BCA-8842-F6A6405A58A5}" presName="rootConnector3" presStyleLbl="asst1" presStyleIdx="0" presStyleCnt="2"/>
      <dgm:spPr/>
      <dgm:t>
        <a:bodyPr/>
        <a:lstStyle/>
        <a:p>
          <a:endParaRPr lang="en-US"/>
        </a:p>
      </dgm:t>
    </dgm:pt>
    <dgm:pt modelId="{E5E510E2-1FF3-46CD-893D-A00F23CF18C3}" type="pres">
      <dgm:prSet presAssocID="{845AEAE5-9B32-4BCA-8842-F6A6405A58A5}" presName="hierChild6" presStyleCnt="0"/>
      <dgm:spPr/>
    </dgm:pt>
    <dgm:pt modelId="{3D2159B6-BD3B-4937-AB48-A257A5DE869A}" type="pres">
      <dgm:prSet presAssocID="{845AEAE5-9B32-4BCA-8842-F6A6405A58A5}" presName="hierChild7" presStyleCnt="0"/>
      <dgm:spPr/>
    </dgm:pt>
    <dgm:pt modelId="{DE5E673C-3695-4211-83E3-80EFCCEA435C}" type="pres">
      <dgm:prSet presAssocID="{886DAE59-F78A-43A9-9FC6-4ECCEB28D862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9356D0F8-50A4-40EF-A279-E65CAB31CDD6}" type="pres">
      <dgm:prSet presAssocID="{BC4CB1B5-0F22-4E60-9BD8-981FA06835C0}" presName="hierRoot3" presStyleCnt="0">
        <dgm:presLayoutVars>
          <dgm:hierBranch val="l"/>
        </dgm:presLayoutVars>
      </dgm:prSet>
      <dgm:spPr/>
    </dgm:pt>
    <dgm:pt modelId="{4C7258DD-9A51-43A7-993E-721AFED349FB}" type="pres">
      <dgm:prSet presAssocID="{BC4CB1B5-0F22-4E60-9BD8-981FA06835C0}" presName="rootComposite3" presStyleCnt="0"/>
      <dgm:spPr/>
    </dgm:pt>
    <dgm:pt modelId="{AC0A9397-D5DD-4237-A79F-2EC991E0407D}" type="pres">
      <dgm:prSet presAssocID="{BC4CB1B5-0F22-4E60-9BD8-981FA06835C0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33F508-5367-4512-9626-CE4EA4C4FC03}" type="pres">
      <dgm:prSet presAssocID="{BC4CB1B5-0F22-4E60-9BD8-981FA06835C0}" presName="rootConnector3" presStyleLbl="asst1" presStyleIdx="1" presStyleCnt="2"/>
      <dgm:spPr/>
      <dgm:t>
        <a:bodyPr/>
        <a:lstStyle/>
        <a:p>
          <a:endParaRPr lang="en-US"/>
        </a:p>
      </dgm:t>
    </dgm:pt>
    <dgm:pt modelId="{36699AAB-717D-492A-94F6-2AF20523A054}" type="pres">
      <dgm:prSet presAssocID="{BC4CB1B5-0F22-4E60-9BD8-981FA06835C0}" presName="hierChild6" presStyleCnt="0"/>
      <dgm:spPr/>
    </dgm:pt>
    <dgm:pt modelId="{EF4803E9-5BD0-41E5-B627-DBBE40B173F0}" type="pres">
      <dgm:prSet presAssocID="{3E6C7A4E-69F8-413C-A4F4-46041B5ABE9A}" presName="Name50" presStyleLbl="parChTrans1D3" presStyleIdx="2" presStyleCnt="5"/>
      <dgm:spPr/>
      <dgm:t>
        <a:bodyPr/>
        <a:lstStyle/>
        <a:p>
          <a:endParaRPr lang="en-US"/>
        </a:p>
      </dgm:t>
    </dgm:pt>
    <dgm:pt modelId="{36537D33-FB38-4C5F-A794-D4778F835426}" type="pres">
      <dgm:prSet presAssocID="{778DF9BE-93C5-4FD8-8016-FE66A3D80C55}" presName="hierRoot2" presStyleCnt="0">
        <dgm:presLayoutVars>
          <dgm:hierBranch val="init"/>
        </dgm:presLayoutVars>
      </dgm:prSet>
      <dgm:spPr/>
    </dgm:pt>
    <dgm:pt modelId="{A962D0AF-8D84-4109-9926-4DB4667E01E0}" type="pres">
      <dgm:prSet presAssocID="{778DF9BE-93C5-4FD8-8016-FE66A3D80C55}" presName="rootComposite" presStyleCnt="0"/>
      <dgm:spPr/>
    </dgm:pt>
    <dgm:pt modelId="{1C6B3C4B-C973-495D-87F6-90685D840DCF}" type="pres">
      <dgm:prSet presAssocID="{778DF9BE-93C5-4FD8-8016-FE66A3D80C55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7A9C3C-1D00-445A-A3FA-0CAE1E90A45C}" type="pres">
      <dgm:prSet presAssocID="{778DF9BE-93C5-4FD8-8016-FE66A3D80C55}" presName="rootConnector" presStyleLbl="node3" presStyleIdx="2" presStyleCnt="5"/>
      <dgm:spPr/>
      <dgm:t>
        <a:bodyPr/>
        <a:lstStyle/>
        <a:p>
          <a:endParaRPr lang="en-US"/>
        </a:p>
      </dgm:t>
    </dgm:pt>
    <dgm:pt modelId="{C45FBCB3-F63F-4131-86E7-9832A1EB3428}" type="pres">
      <dgm:prSet presAssocID="{778DF9BE-93C5-4FD8-8016-FE66A3D80C55}" presName="hierChild4" presStyleCnt="0"/>
      <dgm:spPr/>
    </dgm:pt>
    <dgm:pt modelId="{5862B8B0-0F76-4AF7-822B-62A1356B939D}" type="pres">
      <dgm:prSet presAssocID="{778DF9BE-93C5-4FD8-8016-FE66A3D80C55}" presName="hierChild5" presStyleCnt="0"/>
      <dgm:spPr/>
    </dgm:pt>
    <dgm:pt modelId="{5258C9B7-1E7D-40C0-B120-7DDC853CF24A}" type="pres">
      <dgm:prSet presAssocID="{CCCAED60-01A0-4D2C-B060-743AD1ECC269}" presName="Name50" presStyleLbl="parChTrans1D3" presStyleIdx="3" presStyleCnt="5"/>
      <dgm:spPr/>
      <dgm:t>
        <a:bodyPr/>
        <a:lstStyle/>
        <a:p>
          <a:endParaRPr lang="en-US"/>
        </a:p>
      </dgm:t>
    </dgm:pt>
    <dgm:pt modelId="{2A8F6813-3AD8-43D1-86E1-7EFB10E3E552}" type="pres">
      <dgm:prSet presAssocID="{B5F0A408-B26C-4A8D-B604-C6BCB8F4D7FF}" presName="hierRoot2" presStyleCnt="0">
        <dgm:presLayoutVars>
          <dgm:hierBranch val="init"/>
        </dgm:presLayoutVars>
      </dgm:prSet>
      <dgm:spPr/>
    </dgm:pt>
    <dgm:pt modelId="{9410C25F-EFA9-4979-9841-8875097C57A0}" type="pres">
      <dgm:prSet presAssocID="{B5F0A408-B26C-4A8D-B604-C6BCB8F4D7FF}" presName="rootComposite" presStyleCnt="0"/>
      <dgm:spPr/>
    </dgm:pt>
    <dgm:pt modelId="{A6722F09-CB4A-4D48-AF24-9E73473D3080}" type="pres">
      <dgm:prSet presAssocID="{B5F0A408-B26C-4A8D-B604-C6BCB8F4D7FF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0CD92E-0EE7-4941-B2CD-B6133B07F048}" type="pres">
      <dgm:prSet presAssocID="{B5F0A408-B26C-4A8D-B604-C6BCB8F4D7FF}" presName="rootConnector" presStyleLbl="node3" presStyleIdx="3" presStyleCnt="5"/>
      <dgm:spPr/>
      <dgm:t>
        <a:bodyPr/>
        <a:lstStyle/>
        <a:p>
          <a:endParaRPr lang="en-US"/>
        </a:p>
      </dgm:t>
    </dgm:pt>
    <dgm:pt modelId="{53D7ABD1-7BCA-4230-B677-5E9D5CCB98C5}" type="pres">
      <dgm:prSet presAssocID="{B5F0A408-B26C-4A8D-B604-C6BCB8F4D7FF}" presName="hierChild4" presStyleCnt="0"/>
      <dgm:spPr/>
    </dgm:pt>
    <dgm:pt modelId="{82686C19-CE19-4D08-BB0D-895DB46A1E36}" type="pres">
      <dgm:prSet presAssocID="{B5F0A408-B26C-4A8D-B604-C6BCB8F4D7FF}" presName="hierChild5" presStyleCnt="0"/>
      <dgm:spPr/>
    </dgm:pt>
    <dgm:pt modelId="{59F9F1E7-D876-4264-8D43-3331D8F0EF10}" type="pres">
      <dgm:prSet presAssocID="{4120AFE0-EF9C-4761-9DE0-5DD8BC46D438}" presName="Name50" presStyleLbl="parChTrans1D3" presStyleIdx="4" presStyleCnt="5"/>
      <dgm:spPr/>
      <dgm:t>
        <a:bodyPr/>
        <a:lstStyle/>
        <a:p>
          <a:endParaRPr lang="en-US"/>
        </a:p>
      </dgm:t>
    </dgm:pt>
    <dgm:pt modelId="{295CE58E-9A2D-4BCC-9FBD-6AE4D914331F}" type="pres">
      <dgm:prSet presAssocID="{82045B77-6CBE-422E-A711-682C386D1182}" presName="hierRoot2" presStyleCnt="0">
        <dgm:presLayoutVars>
          <dgm:hierBranch val="init"/>
        </dgm:presLayoutVars>
      </dgm:prSet>
      <dgm:spPr/>
    </dgm:pt>
    <dgm:pt modelId="{5AFB5B90-61DD-4D16-8FD4-78F37D6EB05A}" type="pres">
      <dgm:prSet presAssocID="{82045B77-6CBE-422E-A711-682C386D1182}" presName="rootComposite" presStyleCnt="0"/>
      <dgm:spPr/>
    </dgm:pt>
    <dgm:pt modelId="{5E646F43-4169-4241-8777-60E413E775E3}" type="pres">
      <dgm:prSet presAssocID="{82045B77-6CBE-422E-A711-682C386D1182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B32024-885B-4CB9-9544-EE23A2B0219E}" type="pres">
      <dgm:prSet presAssocID="{82045B77-6CBE-422E-A711-682C386D1182}" presName="rootConnector" presStyleLbl="node3" presStyleIdx="4" presStyleCnt="5"/>
      <dgm:spPr/>
      <dgm:t>
        <a:bodyPr/>
        <a:lstStyle/>
        <a:p>
          <a:endParaRPr lang="en-US"/>
        </a:p>
      </dgm:t>
    </dgm:pt>
    <dgm:pt modelId="{30CFB21D-E04D-4EF9-8264-595353D1EE5D}" type="pres">
      <dgm:prSet presAssocID="{82045B77-6CBE-422E-A711-682C386D1182}" presName="hierChild4" presStyleCnt="0"/>
      <dgm:spPr/>
    </dgm:pt>
    <dgm:pt modelId="{46A10E4A-EED4-4F2D-B174-30F63DBBFA93}" type="pres">
      <dgm:prSet presAssocID="{82045B77-6CBE-422E-A711-682C386D1182}" presName="hierChild5" presStyleCnt="0"/>
      <dgm:spPr/>
    </dgm:pt>
    <dgm:pt modelId="{56DFBF68-7E7F-430E-8209-A65440C4FB9E}" type="pres">
      <dgm:prSet presAssocID="{BC4CB1B5-0F22-4E60-9BD8-981FA06835C0}" presName="hierChild7" presStyleCnt="0"/>
      <dgm:spPr/>
    </dgm:pt>
  </dgm:ptLst>
  <dgm:cxnLst>
    <dgm:cxn modelId="{1C13DE78-6903-41AE-8533-C87E5BDA9A8B}" type="presOf" srcId="{B5F0A408-B26C-4A8D-B604-C6BCB8F4D7FF}" destId="{9D0CD92E-0EE7-4941-B2CD-B6133B07F048}" srcOrd="1" destOrd="0" presId="urn:microsoft.com/office/officeart/2005/8/layout/orgChart1"/>
    <dgm:cxn modelId="{AAD06815-C6B4-4226-BC18-3B94517EC533}" srcId="{B580E8BC-14B7-44EE-80D3-A20C9106187E}" destId="{3F205892-D843-47E2-A2C2-F1FD0D627A31}" srcOrd="0" destOrd="0" parTransId="{21EE8EF8-90FF-4B2E-9229-0D77504A7D0B}" sibTransId="{B2D50E0F-2806-4342-A3FF-815C97D7D434}"/>
    <dgm:cxn modelId="{1230008A-9EC7-45EC-8F3C-473F81B515DB}" srcId="{BC4CB1B5-0F22-4E60-9BD8-981FA06835C0}" destId="{B5F0A408-B26C-4A8D-B604-C6BCB8F4D7FF}" srcOrd="1" destOrd="0" parTransId="{CCCAED60-01A0-4D2C-B060-743AD1ECC269}" sibTransId="{660CF21E-DFBC-4A0D-BB15-F657679FDF1B}"/>
    <dgm:cxn modelId="{A605B020-9F5A-423E-89CC-7D23F4617BCE}" type="presOf" srcId="{C5FD4B1D-AA6A-4B95-A214-B498ABED7B69}" destId="{A7D57469-D1A9-44F0-B389-0CD4D4C3DF7C}" srcOrd="1" destOrd="0" presId="urn:microsoft.com/office/officeart/2005/8/layout/orgChart1"/>
    <dgm:cxn modelId="{8224308A-6259-44CC-9E96-081FFD357606}" type="presOf" srcId="{4A2328F5-4D9A-4EC5-AFAC-A75702D8DA31}" destId="{82DF92FD-EC52-4343-9795-EE24DCCA3E8B}" srcOrd="0" destOrd="0" presId="urn:microsoft.com/office/officeart/2005/8/layout/orgChart1"/>
    <dgm:cxn modelId="{8994672E-DB0E-46E5-BF33-AE0DADD222C5}" type="presOf" srcId="{B580E8BC-14B7-44EE-80D3-A20C9106187E}" destId="{822B8EB5-241E-457E-8578-C59E669DADE5}" srcOrd="0" destOrd="0" presId="urn:microsoft.com/office/officeart/2005/8/layout/orgChart1"/>
    <dgm:cxn modelId="{CB734549-F044-4861-9661-4442D000454D}" type="presOf" srcId="{778DF9BE-93C5-4FD8-8016-FE66A3D80C55}" destId="{9D7A9C3C-1D00-445A-A3FA-0CAE1E90A45C}" srcOrd="1" destOrd="0" presId="urn:microsoft.com/office/officeart/2005/8/layout/orgChart1"/>
    <dgm:cxn modelId="{ACF3F5E8-D2FB-45AA-A59F-6DF654D9404B}" type="presOf" srcId="{A90C7C4E-D00A-445A-8462-1DD922BB6FD6}" destId="{A7591773-A3BD-48C2-90B3-4BBBB7DF3D1B}" srcOrd="0" destOrd="0" presId="urn:microsoft.com/office/officeart/2005/8/layout/orgChart1"/>
    <dgm:cxn modelId="{41986421-E094-42EC-95AE-344CE3C647C0}" type="presOf" srcId="{21EE8EF8-90FF-4B2E-9229-0D77504A7D0B}" destId="{CDB0167D-D080-41BA-9B0A-D5BDD2E1D19F}" srcOrd="0" destOrd="0" presId="urn:microsoft.com/office/officeart/2005/8/layout/orgChart1"/>
    <dgm:cxn modelId="{E964628A-7CE8-4263-83C0-EE215ED9517D}" type="presOf" srcId="{B92338C6-FC67-4387-8122-68EF8BD4ED7D}" destId="{FB51E22B-0F50-40BC-87AE-F7549CB5E90D}" srcOrd="0" destOrd="0" presId="urn:microsoft.com/office/officeart/2005/8/layout/orgChart1"/>
    <dgm:cxn modelId="{1B9F5672-5143-40AE-B9F7-808390F7D9B0}" type="presOf" srcId="{3F205892-D843-47E2-A2C2-F1FD0D627A31}" destId="{8DA6014D-4737-4A6D-BB8C-F0FC215F0925}" srcOrd="0" destOrd="0" presId="urn:microsoft.com/office/officeart/2005/8/layout/orgChart1"/>
    <dgm:cxn modelId="{6668D28A-EDA3-451F-8EF7-976E103FE4AF}" type="presOf" srcId="{B92338C6-FC67-4387-8122-68EF8BD4ED7D}" destId="{9738419C-135A-4A92-9CB2-E4D651BBEF90}" srcOrd="1" destOrd="0" presId="urn:microsoft.com/office/officeart/2005/8/layout/orgChart1"/>
    <dgm:cxn modelId="{00A7BCFA-0ADC-44AA-A2F5-4300130435FC}" type="presOf" srcId="{82045B77-6CBE-422E-A711-682C386D1182}" destId="{5E646F43-4169-4241-8777-60E413E775E3}" srcOrd="0" destOrd="0" presId="urn:microsoft.com/office/officeart/2005/8/layout/orgChart1"/>
    <dgm:cxn modelId="{6B5A158F-CC31-4282-A9AE-9158684E0B13}" srcId="{C5FD4B1D-AA6A-4B95-A214-B498ABED7B69}" destId="{BC4CB1B5-0F22-4E60-9BD8-981FA06835C0}" srcOrd="2" destOrd="0" parTransId="{886DAE59-F78A-43A9-9FC6-4ECCEB28D862}" sibTransId="{4C0E4D13-7389-4195-BE11-631EA1A911A6}"/>
    <dgm:cxn modelId="{A24B632D-6C92-450A-8E7F-CAF4798C7678}" type="presOf" srcId="{B580E8BC-14B7-44EE-80D3-A20C9106187E}" destId="{FC6A55A6-59ED-4046-BD15-12B6037BDEC0}" srcOrd="1" destOrd="0" presId="urn:microsoft.com/office/officeart/2005/8/layout/orgChart1"/>
    <dgm:cxn modelId="{F79D1519-C1D2-4260-8922-B7AB64937C0D}" type="presOf" srcId="{3E6C7A4E-69F8-413C-A4F4-46041B5ABE9A}" destId="{EF4803E9-5BD0-41E5-B627-DBBE40B173F0}" srcOrd="0" destOrd="0" presId="urn:microsoft.com/office/officeart/2005/8/layout/orgChart1"/>
    <dgm:cxn modelId="{BE19903A-D8FD-479F-BCFB-F370933DBCA4}" srcId="{C5FD4B1D-AA6A-4B95-A214-B498ABED7B69}" destId="{845AEAE5-9B32-4BCA-8842-F6A6405A58A5}" srcOrd="0" destOrd="0" parTransId="{A1B51174-CAE3-4537-BF10-C556CE54A437}" sibTransId="{0264D25D-1BFE-4E15-A26E-6164E0467897}"/>
    <dgm:cxn modelId="{85BA773F-EF0B-4A81-A1BD-9815BA2BB478}" type="presOf" srcId="{69DF8EF7-535D-453D-AFE8-BF165239747D}" destId="{58DB5E1A-36DD-4BF9-8A5A-C4DFB7A24AAB}" srcOrd="0" destOrd="0" presId="urn:microsoft.com/office/officeart/2005/8/layout/orgChart1"/>
    <dgm:cxn modelId="{662A4AD6-81CE-42C0-8987-EDA090BA5BD6}" srcId="{A90C7C4E-D00A-445A-8462-1DD922BB6FD6}" destId="{C5FD4B1D-AA6A-4B95-A214-B498ABED7B69}" srcOrd="0" destOrd="0" parTransId="{2349C1F5-11FB-4792-9D85-7F920463B23D}" sibTransId="{B8A39F98-FF65-4C8B-AE0E-BF66F1262782}"/>
    <dgm:cxn modelId="{E1EF03A9-9C53-4E6B-A270-DEF0758133F2}" type="presOf" srcId="{A1B51174-CAE3-4537-BF10-C556CE54A437}" destId="{BD0CC833-C857-4A1D-AF13-023EA6958D68}" srcOrd="0" destOrd="0" presId="urn:microsoft.com/office/officeart/2005/8/layout/orgChart1"/>
    <dgm:cxn modelId="{4A67E508-1933-4133-AE04-ACEA4AE3A17F}" type="presOf" srcId="{B5F0A408-B26C-4A8D-B604-C6BCB8F4D7FF}" destId="{A6722F09-CB4A-4D48-AF24-9E73473D3080}" srcOrd="0" destOrd="0" presId="urn:microsoft.com/office/officeart/2005/8/layout/orgChart1"/>
    <dgm:cxn modelId="{49D7C618-9B0E-4FB9-BAEE-E2D1813D64A2}" type="presOf" srcId="{845AEAE5-9B32-4BCA-8842-F6A6405A58A5}" destId="{C1270D96-BA77-4C74-A3BF-980369DF08F7}" srcOrd="1" destOrd="0" presId="urn:microsoft.com/office/officeart/2005/8/layout/orgChart1"/>
    <dgm:cxn modelId="{92B8133C-15CE-4E78-8CEB-8EC7AE5D181C}" type="presOf" srcId="{886DAE59-F78A-43A9-9FC6-4ECCEB28D862}" destId="{DE5E673C-3695-4211-83E3-80EFCCEA435C}" srcOrd="0" destOrd="0" presId="urn:microsoft.com/office/officeart/2005/8/layout/orgChart1"/>
    <dgm:cxn modelId="{436324BB-0B3A-4E08-82F1-FD3DA75BE9F1}" srcId="{BC4CB1B5-0F22-4E60-9BD8-981FA06835C0}" destId="{778DF9BE-93C5-4FD8-8016-FE66A3D80C55}" srcOrd="0" destOrd="0" parTransId="{3E6C7A4E-69F8-413C-A4F4-46041B5ABE9A}" sibTransId="{1BD46602-BC1D-4A0E-98ED-4273E21BB05E}"/>
    <dgm:cxn modelId="{E76C6670-8CF7-41FC-8AA9-8321C6092445}" type="presOf" srcId="{4120AFE0-EF9C-4761-9DE0-5DD8BC46D438}" destId="{59F9F1E7-D876-4264-8D43-3331D8F0EF10}" srcOrd="0" destOrd="0" presId="urn:microsoft.com/office/officeart/2005/8/layout/orgChart1"/>
    <dgm:cxn modelId="{FF29A13F-7A99-4D26-8E3D-F789924DFE5C}" srcId="{C5FD4B1D-AA6A-4B95-A214-B498ABED7B69}" destId="{B580E8BC-14B7-44EE-80D3-A20C9106187E}" srcOrd="1" destOrd="0" parTransId="{69DF8EF7-535D-453D-AFE8-BF165239747D}" sibTransId="{9EEA75CD-52A0-4862-A774-DE09266D7FE1}"/>
    <dgm:cxn modelId="{02355E0A-BC0D-4EA3-8B26-10C246F75AA9}" type="presOf" srcId="{82045B77-6CBE-422E-A711-682C386D1182}" destId="{28B32024-885B-4CB9-9544-EE23A2B0219E}" srcOrd="1" destOrd="0" presId="urn:microsoft.com/office/officeart/2005/8/layout/orgChart1"/>
    <dgm:cxn modelId="{77678029-5AC0-4FBC-9A73-93DD47A7A1F4}" type="presOf" srcId="{C5FD4B1D-AA6A-4B95-A214-B498ABED7B69}" destId="{FADAF293-C09F-4A1C-BF93-8615FB280EA3}" srcOrd="0" destOrd="0" presId="urn:microsoft.com/office/officeart/2005/8/layout/orgChart1"/>
    <dgm:cxn modelId="{677AA157-27F1-450E-97A5-201A4FA46414}" type="presOf" srcId="{778DF9BE-93C5-4FD8-8016-FE66A3D80C55}" destId="{1C6B3C4B-C973-495D-87F6-90685D840DCF}" srcOrd="0" destOrd="0" presId="urn:microsoft.com/office/officeart/2005/8/layout/orgChart1"/>
    <dgm:cxn modelId="{0966B5FE-EDA5-453A-A5EC-CE47BD80E3C6}" srcId="{B580E8BC-14B7-44EE-80D3-A20C9106187E}" destId="{B92338C6-FC67-4387-8122-68EF8BD4ED7D}" srcOrd="1" destOrd="0" parTransId="{4A2328F5-4D9A-4EC5-AFAC-A75702D8DA31}" sibTransId="{E77E7845-3CAF-4E52-BCBF-E623F95D8496}"/>
    <dgm:cxn modelId="{9494D23D-DF6F-4A89-864A-C237906F64F9}" type="presOf" srcId="{845AEAE5-9B32-4BCA-8842-F6A6405A58A5}" destId="{702FC596-28D5-43D0-9E99-889A2945A3B8}" srcOrd="0" destOrd="0" presId="urn:microsoft.com/office/officeart/2005/8/layout/orgChart1"/>
    <dgm:cxn modelId="{0447D222-2D4E-4CCC-9438-F51613079945}" type="presOf" srcId="{BC4CB1B5-0F22-4E60-9BD8-981FA06835C0}" destId="{AC0A9397-D5DD-4237-A79F-2EC991E0407D}" srcOrd="0" destOrd="0" presId="urn:microsoft.com/office/officeart/2005/8/layout/orgChart1"/>
    <dgm:cxn modelId="{4CE1B29D-634C-46E6-9257-A0FEC646679F}" srcId="{BC4CB1B5-0F22-4E60-9BD8-981FA06835C0}" destId="{82045B77-6CBE-422E-A711-682C386D1182}" srcOrd="2" destOrd="0" parTransId="{4120AFE0-EF9C-4761-9DE0-5DD8BC46D438}" sibTransId="{16081608-789B-475D-8E07-95F49DC0F66A}"/>
    <dgm:cxn modelId="{F55EAC6E-8010-452B-8D1E-B5317703277A}" type="presOf" srcId="{CCCAED60-01A0-4D2C-B060-743AD1ECC269}" destId="{5258C9B7-1E7D-40C0-B120-7DDC853CF24A}" srcOrd="0" destOrd="0" presId="urn:microsoft.com/office/officeart/2005/8/layout/orgChart1"/>
    <dgm:cxn modelId="{C74A2688-36A2-4F51-89AE-5F9A8EE4697D}" type="presOf" srcId="{BC4CB1B5-0F22-4E60-9BD8-981FA06835C0}" destId="{0E33F508-5367-4512-9626-CE4EA4C4FC03}" srcOrd="1" destOrd="0" presId="urn:microsoft.com/office/officeart/2005/8/layout/orgChart1"/>
    <dgm:cxn modelId="{42C00FB1-3F51-4D6E-8E79-DCC8B5B138B5}" type="presOf" srcId="{3F205892-D843-47E2-A2C2-F1FD0D627A31}" destId="{5A9E0E01-E889-42BF-B345-EE1E4939E70B}" srcOrd="1" destOrd="0" presId="urn:microsoft.com/office/officeart/2005/8/layout/orgChart1"/>
    <dgm:cxn modelId="{F88610C2-B187-462F-9AF0-C1E5C9DE20A7}" type="presParOf" srcId="{A7591773-A3BD-48C2-90B3-4BBBB7DF3D1B}" destId="{5FC6A8BE-1941-4B18-A61A-013AE6C1D1FA}" srcOrd="0" destOrd="0" presId="urn:microsoft.com/office/officeart/2005/8/layout/orgChart1"/>
    <dgm:cxn modelId="{19E9AC48-8013-42B2-A46A-25E549C38396}" type="presParOf" srcId="{5FC6A8BE-1941-4B18-A61A-013AE6C1D1FA}" destId="{1E4C59BB-D805-4D9A-8C43-6837B6410104}" srcOrd="0" destOrd="0" presId="urn:microsoft.com/office/officeart/2005/8/layout/orgChart1"/>
    <dgm:cxn modelId="{1B447321-D5B3-4528-A9FE-75A8D6187A73}" type="presParOf" srcId="{1E4C59BB-D805-4D9A-8C43-6837B6410104}" destId="{FADAF293-C09F-4A1C-BF93-8615FB280EA3}" srcOrd="0" destOrd="0" presId="urn:microsoft.com/office/officeart/2005/8/layout/orgChart1"/>
    <dgm:cxn modelId="{0BDAE026-A4AB-4B6C-AADD-889921C4D202}" type="presParOf" srcId="{1E4C59BB-D805-4D9A-8C43-6837B6410104}" destId="{A7D57469-D1A9-44F0-B389-0CD4D4C3DF7C}" srcOrd="1" destOrd="0" presId="urn:microsoft.com/office/officeart/2005/8/layout/orgChart1"/>
    <dgm:cxn modelId="{15671F88-C79F-441D-9643-D0CE3C169241}" type="presParOf" srcId="{5FC6A8BE-1941-4B18-A61A-013AE6C1D1FA}" destId="{91F97228-F15D-42DD-AB8F-FC9DEB16F85D}" srcOrd="1" destOrd="0" presId="urn:microsoft.com/office/officeart/2005/8/layout/orgChart1"/>
    <dgm:cxn modelId="{6DF7A4D1-23E5-4CF5-B97F-3B74530A5E4D}" type="presParOf" srcId="{91F97228-F15D-42DD-AB8F-FC9DEB16F85D}" destId="{58DB5E1A-36DD-4BF9-8A5A-C4DFB7A24AAB}" srcOrd="0" destOrd="0" presId="urn:microsoft.com/office/officeart/2005/8/layout/orgChart1"/>
    <dgm:cxn modelId="{8A15B5B0-2B4E-4370-89AD-3F990EB6C1A7}" type="presParOf" srcId="{91F97228-F15D-42DD-AB8F-FC9DEB16F85D}" destId="{6568EA6A-23C3-4F03-B088-D46685A28CC0}" srcOrd="1" destOrd="0" presId="urn:microsoft.com/office/officeart/2005/8/layout/orgChart1"/>
    <dgm:cxn modelId="{26D0CB84-56A8-464B-B703-E574EE8C605A}" type="presParOf" srcId="{6568EA6A-23C3-4F03-B088-D46685A28CC0}" destId="{8FD951FC-C595-491C-9583-DE63283F96A0}" srcOrd="0" destOrd="0" presId="urn:microsoft.com/office/officeart/2005/8/layout/orgChart1"/>
    <dgm:cxn modelId="{EA0EB37E-39E0-445E-B217-B34A4F9D4648}" type="presParOf" srcId="{8FD951FC-C595-491C-9583-DE63283F96A0}" destId="{822B8EB5-241E-457E-8578-C59E669DADE5}" srcOrd="0" destOrd="0" presId="urn:microsoft.com/office/officeart/2005/8/layout/orgChart1"/>
    <dgm:cxn modelId="{C168888B-EDDD-477D-98D9-10675F3FFCC3}" type="presParOf" srcId="{8FD951FC-C595-491C-9583-DE63283F96A0}" destId="{FC6A55A6-59ED-4046-BD15-12B6037BDEC0}" srcOrd="1" destOrd="0" presId="urn:microsoft.com/office/officeart/2005/8/layout/orgChart1"/>
    <dgm:cxn modelId="{306A6DB7-4A99-4627-981E-9FD438BEE060}" type="presParOf" srcId="{6568EA6A-23C3-4F03-B088-D46685A28CC0}" destId="{1B9A86E1-22AB-4BBB-9DD6-E76280A12F90}" srcOrd="1" destOrd="0" presId="urn:microsoft.com/office/officeart/2005/8/layout/orgChart1"/>
    <dgm:cxn modelId="{CF5A17B1-FF04-4625-90FC-066A0E93E433}" type="presParOf" srcId="{1B9A86E1-22AB-4BBB-9DD6-E76280A12F90}" destId="{CDB0167D-D080-41BA-9B0A-D5BDD2E1D19F}" srcOrd="0" destOrd="0" presId="urn:microsoft.com/office/officeart/2005/8/layout/orgChart1"/>
    <dgm:cxn modelId="{9EC39C6E-0665-42F3-A8D8-75166EE94586}" type="presParOf" srcId="{1B9A86E1-22AB-4BBB-9DD6-E76280A12F90}" destId="{99B4878D-3FD2-4090-92AE-27C70AAF2078}" srcOrd="1" destOrd="0" presId="urn:microsoft.com/office/officeart/2005/8/layout/orgChart1"/>
    <dgm:cxn modelId="{E9BD0264-D98B-4E86-BCFC-D2E9FCD3A7DB}" type="presParOf" srcId="{99B4878D-3FD2-4090-92AE-27C70AAF2078}" destId="{DF9CBBAA-2762-4133-94BE-37FB1361382C}" srcOrd="0" destOrd="0" presId="urn:microsoft.com/office/officeart/2005/8/layout/orgChart1"/>
    <dgm:cxn modelId="{DB10A1C3-093B-4F22-B6D0-C9B115CEA788}" type="presParOf" srcId="{DF9CBBAA-2762-4133-94BE-37FB1361382C}" destId="{8DA6014D-4737-4A6D-BB8C-F0FC215F0925}" srcOrd="0" destOrd="0" presId="urn:microsoft.com/office/officeart/2005/8/layout/orgChart1"/>
    <dgm:cxn modelId="{77F8BB5C-5346-403F-A2A1-FF104B15C47C}" type="presParOf" srcId="{DF9CBBAA-2762-4133-94BE-37FB1361382C}" destId="{5A9E0E01-E889-42BF-B345-EE1E4939E70B}" srcOrd="1" destOrd="0" presId="urn:microsoft.com/office/officeart/2005/8/layout/orgChart1"/>
    <dgm:cxn modelId="{27E5EF77-0843-4CE3-957E-DBECA42F4B2A}" type="presParOf" srcId="{99B4878D-3FD2-4090-92AE-27C70AAF2078}" destId="{B2870477-A4FC-4FBD-BA60-7A73943CBA79}" srcOrd="1" destOrd="0" presId="urn:microsoft.com/office/officeart/2005/8/layout/orgChart1"/>
    <dgm:cxn modelId="{DF6FFDD0-BDCC-426F-B54C-FBA56FA8A76E}" type="presParOf" srcId="{99B4878D-3FD2-4090-92AE-27C70AAF2078}" destId="{83E25F82-FD25-45AF-AF45-35BD8E4317F1}" srcOrd="2" destOrd="0" presId="urn:microsoft.com/office/officeart/2005/8/layout/orgChart1"/>
    <dgm:cxn modelId="{A05AC04D-1EEE-45A1-8131-3A7B157DDC73}" type="presParOf" srcId="{1B9A86E1-22AB-4BBB-9DD6-E76280A12F90}" destId="{82DF92FD-EC52-4343-9795-EE24DCCA3E8B}" srcOrd="2" destOrd="0" presId="urn:microsoft.com/office/officeart/2005/8/layout/orgChart1"/>
    <dgm:cxn modelId="{3D381997-B244-46E2-9F63-4A93C4AE15C2}" type="presParOf" srcId="{1B9A86E1-22AB-4BBB-9DD6-E76280A12F90}" destId="{94D1D357-4073-4830-AA31-652235031902}" srcOrd="3" destOrd="0" presId="urn:microsoft.com/office/officeart/2005/8/layout/orgChart1"/>
    <dgm:cxn modelId="{B344EF97-CDD9-4950-9919-B095062A0DCB}" type="presParOf" srcId="{94D1D357-4073-4830-AA31-652235031902}" destId="{B49A8456-BAB8-446D-B356-8217543556F6}" srcOrd="0" destOrd="0" presId="urn:microsoft.com/office/officeart/2005/8/layout/orgChart1"/>
    <dgm:cxn modelId="{1CD3D623-7728-4953-8BB6-154517828C94}" type="presParOf" srcId="{B49A8456-BAB8-446D-B356-8217543556F6}" destId="{FB51E22B-0F50-40BC-87AE-F7549CB5E90D}" srcOrd="0" destOrd="0" presId="urn:microsoft.com/office/officeart/2005/8/layout/orgChart1"/>
    <dgm:cxn modelId="{A1A1AD5D-2856-4543-ABF5-7BA9D5B0F023}" type="presParOf" srcId="{B49A8456-BAB8-446D-B356-8217543556F6}" destId="{9738419C-135A-4A92-9CB2-E4D651BBEF90}" srcOrd="1" destOrd="0" presId="urn:microsoft.com/office/officeart/2005/8/layout/orgChart1"/>
    <dgm:cxn modelId="{EF90E7D9-96D9-47A3-B2EA-8956F4216EAF}" type="presParOf" srcId="{94D1D357-4073-4830-AA31-652235031902}" destId="{B5C3F3FB-0AB3-440A-91B7-A4B13939D395}" srcOrd="1" destOrd="0" presId="urn:microsoft.com/office/officeart/2005/8/layout/orgChart1"/>
    <dgm:cxn modelId="{7588D626-4C46-4C4B-8CB7-E1A89CF4D2F6}" type="presParOf" srcId="{94D1D357-4073-4830-AA31-652235031902}" destId="{19C58695-1CD3-41D9-9BB7-8DDEBADCFD21}" srcOrd="2" destOrd="0" presId="urn:microsoft.com/office/officeart/2005/8/layout/orgChart1"/>
    <dgm:cxn modelId="{E3538541-ABD9-4E45-9DEA-ED96B136F041}" type="presParOf" srcId="{6568EA6A-23C3-4F03-B088-D46685A28CC0}" destId="{29BB48A0-AA47-43E9-99B6-B81326066132}" srcOrd="2" destOrd="0" presId="urn:microsoft.com/office/officeart/2005/8/layout/orgChart1"/>
    <dgm:cxn modelId="{51E2B6CE-F306-4ACB-AB4E-0EF0F3D1804B}" type="presParOf" srcId="{5FC6A8BE-1941-4B18-A61A-013AE6C1D1FA}" destId="{02431BC2-A21C-43EC-8D2D-E34C1E52EFED}" srcOrd="2" destOrd="0" presId="urn:microsoft.com/office/officeart/2005/8/layout/orgChart1"/>
    <dgm:cxn modelId="{AA2476E1-9FBD-4FF7-8E70-E1C4121E751F}" type="presParOf" srcId="{02431BC2-A21C-43EC-8D2D-E34C1E52EFED}" destId="{BD0CC833-C857-4A1D-AF13-023EA6958D68}" srcOrd="0" destOrd="0" presId="urn:microsoft.com/office/officeart/2005/8/layout/orgChart1"/>
    <dgm:cxn modelId="{BCFEE64E-ACEB-4F1B-BABA-E81095108523}" type="presParOf" srcId="{02431BC2-A21C-43EC-8D2D-E34C1E52EFED}" destId="{1788E940-439E-4A59-BB4A-F1410E597F6B}" srcOrd="1" destOrd="0" presId="urn:microsoft.com/office/officeart/2005/8/layout/orgChart1"/>
    <dgm:cxn modelId="{852EDA40-D5B4-4883-AA11-E0FAE40932AE}" type="presParOf" srcId="{1788E940-439E-4A59-BB4A-F1410E597F6B}" destId="{5BA7F6F4-D9FF-4DFE-AB81-C087B984BD95}" srcOrd="0" destOrd="0" presId="urn:microsoft.com/office/officeart/2005/8/layout/orgChart1"/>
    <dgm:cxn modelId="{10610270-3AF9-49F2-9815-6973D22CA26F}" type="presParOf" srcId="{5BA7F6F4-D9FF-4DFE-AB81-C087B984BD95}" destId="{702FC596-28D5-43D0-9E99-889A2945A3B8}" srcOrd="0" destOrd="0" presId="urn:microsoft.com/office/officeart/2005/8/layout/orgChart1"/>
    <dgm:cxn modelId="{EAF3001F-5E4A-4673-8C0F-498E5C297783}" type="presParOf" srcId="{5BA7F6F4-D9FF-4DFE-AB81-C087B984BD95}" destId="{C1270D96-BA77-4C74-A3BF-980369DF08F7}" srcOrd="1" destOrd="0" presId="urn:microsoft.com/office/officeart/2005/8/layout/orgChart1"/>
    <dgm:cxn modelId="{40208889-5C37-4BE8-A53F-495A1CDDE18B}" type="presParOf" srcId="{1788E940-439E-4A59-BB4A-F1410E597F6B}" destId="{E5E510E2-1FF3-46CD-893D-A00F23CF18C3}" srcOrd="1" destOrd="0" presId="urn:microsoft.com/office/officeart/2005/8/layout/orgChart1"/>
    <dgm:cxn modelId="{B48E6075-3254-49CE-83C0-55C07D157CE1}" type="presParOf" srcId="{1788E940-439E-4A59-BB4A-F1410E597F6B}" destId="{3D2159B6-BD3B-4937-AB48-A257A5DE869A}" srcOrd="2" destOrd="0" presId="urn:microsoft.com/office/officeart/2005/8/layout/orgChart1"/>
    <dgm:cxn modelId="{0E6B5496-1253-4346-B732-A362211F36EA}" type="presParOf" srcId="{02431BC2-A21C-43EC-8D2D-E34C1E52EFED}" destId="{DE5E673C-3695-4211-83E3-80EFCCEA435C}" srcOrd="2" destOrd="0" presId="urn:microsoft.com/office/officeart/2005/8/layout/orgChart1"/>
    <dgm:cxn modelId="{3B3ABA28-1D6E-4C17-95F2-E18D520DEF46}" type="presParOf" srcId="{02431BC2-A21C-43EC-8D2D-E34C1E52EFED}" destId="{9356D0F8-50A4-40EF-A279-E65CAB31CDD6}" srcOrd="3" destOrd="0" presId="urn:microsoft.com/office/officeart/2005/8/layout/orgChart1"/>
    <dgm:cxn modelId="{7F6CF3DB-D3C8-406E-B633-F40203ED8F9F}" type="presParOf" srcId="{9356D0F8-50A4-40EF-A279-E65CAB31CDD6}" destId="{4C7258DD-9A51-43A7-993E-721AFED349FB}" srcOrd="0" destOrd="0" presId="urn:microsoft.com/office/officeart/2005/8/layout/orgChart1"/>
    <dgm:cxn modelId="{A22FF27A-D694-474E-B9EF-6A66612546D4}" type="presParOf" srcId="{4C7258DD-9A51-43A7-993E-721AFED349FB}" destId="{AC0A9397-D5DD-4237-A79F-2EC991E0407D}" srcOrd="0" destOrd="0" presId="urn:microsoft.com/office/officeart/2005/8/layout/orgChart1"/>
    <dgm:cxn modelId="{55F01875-86C6-492F-8777-5B063F642BDB}" type="presParOf" srcId="{4C7258DD-9A51-43A7-993E-721AFED349FB}" destId="{0E33F508-5367-4512-9626-CE4EA4C4FC03}" srcOrd="1" destOrd="0" presId="urn:microsoft.com/office/officeart/2005/8/layout/orgChart1"/>
    <dgm:cxn modelId="{802B39B2-9301-4D55-AD55-A25F5554762C}" type="presParOf" srcId="{9356D0F8-50A4-40EF-A279-E65CAB31CDD6}" destId="{36699AAB-717D-492A-94F6-2AF20523A054}" srcOrd="1" destOrd="0" presId="urn:microsoft.com/office/officeart/2005/8/layout/orgChart1"/>
    <dgm:cxn modelId="{B6342BA8-9EC4-44B8-98F1-6726958D3DC6}" type="presParOf" srcId="{36699AAB-717D-492A-94F6-2AF20523A054}" destId="{EF4803E9-5BD0-41E5-B627-DBBE40B173F0}" srcOrd="0" destOrd="0" presId="urn:microsoft.com/office/officeart/2005/8/layout/orgChart1"/>
    <dgm:cxn modelId="{04249BF9-23BE-4A3B-8CD4-0EB6A099CE0E}" type="presParOf" srcId="{36699AAB-717D-492A-94F6-2AF20523A054}" destId="{36537D33-FB38-4C5F-A794-D4778F835426}" srcOrd="1" destOrd="0" presId="urn:microsoft.com/office/officeart/2005/8/layout/orgChart1"/>
    <dgm:cxn modelId="{18506456-6CD0-4087-B4EE-A65830FBDE38}" type="presParOf" srcId="{36537D33-FB38-4C5F-A794-D4778F835426}" destId="{A962D0AF-8D84-4109-9926-4DB4667E01E0}" srcOrd="0" destOrd="0" presId="urn:microsoft.com/office/officeart/2005/8/layout/orgChart1"/>
    <dgm:cxn modelId="{29AB24CD-8E4F-4635-A646-6D1811913BDC}" type="presParOf" srcId="{A962D0AF-8D84-4109-9926-4DB4667E01E0}" destId="{1C6B3C4B-C973-495D-87F6-90685D840DCF}" srcOrd="0" destOrd="0" presId="urn:microsoft.com/office/officeart/2005/8/layout/orgChart1"/>
    <dgm:cxn modelId="{1925CCCE-363E-4200-B3D3-3B5FC5042606}" type="presParOf" srcId="{A962D0AF-8D84-4109-9926-4DB4667E01E0}" destId="{9D7A9C3C-1D00-445A-A3FA-0CAE1E90A45C}" srcOrd="1" destOrd="0" presId="urn:microsoft.com/office/officeart/2005/8/layout/orgChart1"/>
    <dgm:cxn modelId="{79C06419-B099-43A4-803D-1CEA2A6B3951}" type="presParOf" srcId="{36537D33-FB38-4C5F-A794-D4778F835426}" destId="{C45FBCB3-F63F-4131-86E7-9832A1EB3428}" srcOrd="1" destOrd="0" presId="urn:microsoft.com/office/officeart/2005/8/layout/orgChart1"/>
    <dgm:cxn modelId="{E44F9632-F837-4115-8AED-C9027DEAD9A6}" type="presParOf" srcId="{36537D33-FB38-4C5F-A794-D4778F835426}" destId="{5862B8B0-0F76-4AF7-822B-62A1356B939D}" srcOrd="2" destOrd="0" presId="urn:microsoft.com/office/officeart/2005/8/layout/orgChart1"/>
    <dgm:cxn modelId="{F816C9D5-7FED-4196-B317-0D22E4687944}" type="presParOf" srcId="{36699AAB-717D-492A-94F6-2AF20523A054}" destId="{5258C9B7-1E7D-40C0-B120-7DDC853CF24A}" srcOrd="2" destOrd="0" presId="urn:microsoft.com/office/officeart/2005/8/layout/orgChart1"/>
    <dgm:cxn modelId="{48549EDD-FF0C-4DC2-B55A-807923DA00AC}" type="presParOf" srcId="{36699AAB-717D-492A-94F6-2AF20523A054}" destId="{2A8F6813-3AD8-43D1-86E1-7EFB10E3E552}" srcOrd="3" destOrd="0" presId="urn:microsoft.com/office/officeart/2005/8/layout/orgChart1"/>
    <dgm:cxn modelId="{FD922E01-53DF-4448-8364-A5FB04B15CEA}" type="presParOf" srcId="{2A8F6813-3AD8-43D1-86E1-7EFB10E3E552}" destId="{9410C25F-EFA9-4979-9841-8875097C57A0}" srcOrd="0" destOrd="0" presId="urn:microsoft.com/office/officeart/2005/8/layout/orgChart1"/>
    <dgm:cxn modelId="{047FC386-D3B2-4445-B0F6-E4B88F3025AE}" type="presParOf" srcId="{9410C25F-EFA9-4979-9841-8875097C57A0}" destId="{A6722F09-CB4A-4D48-AF24-9E73473D3080}" srcOrd="0" destOrd="0" presId="urn:microsoft.com/office/officeart/2005/8/layout/orgChart1"/>
    <dgm:cxn modelId="{7DCF645F-AAA6-4BFE-A701-6486360F2E60}" type="presParOf" srcId="{9410C25F-EFA9-4979-9841-8875097C57A0}" destId="{9D0CD92E-0EE7-4941-B2CD-B6133B07F048}" srcOrd="1" destOrd="0" presId="urn:microsoft.com/office/officeart/2005/8/layout/orgChart1"/>
    <dgm:cxn modelId="{F255262A-33CF-44DF-B22C-5574B2DF7AC5}" type="presParOf" srcId="{2A8F6813-3AD8-43D1-86E1-7EFB10E3E552}" destId="{53D7ABD1-7BCA-4230-B677-5E9D5CCB98C5}" srcOrd="1" destOrd="0" presId="urn:microsoft.com/office/officeart/2005/8/layout/orgChart1"/>
    <dgm:cxn modelId="{00CD032F-5FE3-4A3C-904B-4623530B0ED5}" type="presParOf" srcId="{2A8F6813-3AD8-43D1-86E1-7EFB10E3E552}" destId="{82686C19-CE19-4D08-BB0D-895DB46A1E36}" srcOrd="2" destOrd="0" presId="urn:microsoft.com/office/officeart/2005/8/layout/orgChart1"/>
    <dgm:cxn modelId="{DC7CFEE5-20E7-4257-8663-1C2469A41369}" type="presParOf" srcId="{36699AAB-717D-492A-94F6-2AF20523A054}" destId="{59F9F1E7-D876-4264-8D43-3331D8F0EF10}" srcOrd="4" destOrd="0" presId="urn:microsoft.com/office/officeart/2005/8/layout/orgChart1"/>
    <dgm:cxn modelId="{911E790F-62D1-49FB-AEB2-283541B56DCD}" type="presParOf" srcId="{36699AAB-717D-492A-94F6-2AF20523A054}" destId="{295CE58E-9A2D-4BCC-9FBD-6AE4D914331F}" srcOrd="5" destOrd="0" presId="urn:microsoft.com/office/officeart/2005/8/layout/orgChart1"/>
    <dgm:cxn modelId="{00BA57B5-C2E0-49EE-8F51-E3919D4BF112}" type="presParOf" srcId="{295CE58E-9A2D-4BCC-9FBD-6AE4D914331F}" destId="{5AFB5B90-61DD-4D16-8FD4-78F37D6EB05A}" srcOrd="0" destOrd="0" presId="urn:microsoft.com/office/officeart/2005/8/layout/orgChart1"/>
    <dgm:cxn modelId="{E619EBB9-D969-4A34-8632-B9FABC3F50FE}" type="presParOf" srcId="{5AFB5B90-61DD-4D16-8FD4-78F37D6EB05A}" destId="{5E646F43-4169-4241-8777-60E413E775E3}" srcOrd="0" destOrd="0" presId="urn:microsoft.com/office/officeart/2005/8/layout/orgChart1"/>
    <dgm:cxn modelId="{0449290F-6F6B-4361-9607-550AB086C428}" type="presParOf" srcId="{5AFB5B90-61DD-4D16-8FD4-78F37D6EB05A}" destId="{28B32024-885B-4CB9-9544-EE23A2B0219E}" srcOrd="1" destOrd="0" presId="urn:microsoft.com/office/officeart/2005/8/layout/orgChart1"/>
    <dgm:cxn modelId="{D88ADA0E-839E-4B2F-83C7-324862C7831D}" type="presParOf" srcId="{295CE58E-9A2D-4BCC-9FBD-6AE4D914331F}" destId="{30CFB21D-E04D-4EF9-8264-595353D1EE5D}" srcOrd="1" destOrd="0" presId="urn:microsoft.com/office/officeart/2005/8/layout/orgChart1"/>
    <dgm:cxn modelId="{B4F7FD8F-C9C1-4833-B317-3E74D9B11AED}" type="presParOf" srcId="{295CE58E-9A2D-4BCC-9FBD-6AE4D914331F}" destId="{46A10E4A-EED4-4F2D-B174-30F63DBBFA93}" srcOrd="2" destOrd="0" presId="urn:microsoft.com/office/officeart/2005/8/layout/orgChart1"/>
    <dgm:cxn modelId="{2A458C6F-9D0A-46BD-BA63-1B7233047072}" type="presParOf" srcId="{9356D0F8-50A4-40EF-A279-E65CAB31CDD6}" destId="{56DFBF68-7E7F-430E-8209-A65440C4FB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9F1E7-D876-4264-8D43-3331D8F0EF10}">
      <dsp:nvSpPr>
        <dsp:cNvPr id="0" name=""/>
        <dsp:cNvSpPr/>
      </dsp:nvSpPr>
      <dsp:spPr>
        <a:xfrm>
          <a:off x="5741379" y="1743821"/>
          <a:ext cx="216048" cy="2707808"/>
        </a:xfrm>
        <a:custGeom>
          <a:avLst/>
          <a:gdLst/>
          <a:ahLst/>
          <a:cxnLst/>
          <a:rect l="0" t="0" r="0" b="0"/>
          <a:pathLst>
            <a:path>
              <a:moveTo>
                <a:pt x="216048" y="0"/>
              </a:moveTo>
              <a:lnTo>
                <a:pt x="216048" y="2707808"/>
              </a:lnTo>
              <a:lnTo>
                <a:pt x="0" y="27078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8C9B7-1E7D-40C0-B120-7DDC853CF24A}">
      <dsp:nvSpPr>
        <dsp:cNvPr id="0" name=""/>
        <dsp:cNvSpPr/>
      </dsp:nvSpPr>
      <dsp:spPr>
        <a:xfrm>
          <a:off x="5741379" y="1743821"/>
          <a:ext cx="216048" cy="1685178"/>
        </a:xfrm>
        <a:custGeom>
          <a:avLst/>
          <a:gdLst/>
          <a:ahLst/>
          <a:cxnLst/>
          <a:rect l="0" t="0" r="0" b="0"/>
          <a:pathLst>
            <a:path>
              <a:moveTo>
                <a:pt x="216048" y="0"/>
              </a:moveTo>
              <a:lnTo>
                <a:pt x="216048" y="1685178"/>
              </a:lnTo>
              <a:lnTo>
                <a:pt x="0" y="16851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803E9-5BD0-41E5-B627-DBBE40B173F0}">
      <dsp:nvSpPr>
        <dsp:cNvPr id="0" name=""/>
        <dsp:cNvSpPr/>
      </dsp:nvSpPr>
      <dsp:spPr>
        <a:xfrm>
          <a:off x="5741379" y="1743821"/>
          <a:ext cx="216048" cy="662548"/>
        </a:xfrm>
        <a:custGeom>
          <a:avLst/>
          <a:gdLst/>
          <a:ahLst/>
          <a:cxnLst/>
          <a:rect l="0" t="0" r="0" b="0"/>
          <a:pathLst>
            <a:path>
              <a:moveTo>
                <a:pt x="216048" y="0"/>
              </a:moveTo>
              <a:lnTo>
                <a:pt x="216048" y="662548"/>
              </a:lnTo>
              <a:lnTo>
                <a:pt x="0" y="662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E673C-3695-4211-83E3-80EFCCEA435C}">
      <dsp:nvSpPr>
        <dsp:cNvPr id="0" name=""/>
        <dsp:cNvSpPr/>
      </dsp:nvSpPr>
      <dsp:spPr>
        <a:xfrm>
          <a:off x="6677589" y="721191"/>
          <a:ext cx="151234" cy="662548"/>
        </a:xfrm>
        <a:custGeom>
          <a:avLst/>
          <a:gdLst/>
          <a:ahLst/>
          <a:cxnLst/>
          <a:rect l="0" t="0" r="0" b="0"/>
          <a:pathLst>
            <a:path>
              <a:moveTo>
                <a:pt x="151234" y="0"/>
              </a:moveTo>
              <a:lnTo>
                <a:pt x="151234" y="662548"/>
              </a:lnTo>
              <a:lnTo>
                <a:pt x="0" y="662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CC833-C857-4A1D-AF13-023EA6958D68}">
      <dsp:nvSpPr>
        <dsp:cNvPr id="0" name=""/>
        <dsp:cNvSpPr/>
      </dsp:nvSpPr>
      <dsp:spPr>
        <a:xfrm>
          <a:off x="6828823" y="721191"/>
          <a:ext cx="151234" cy="662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548"/>
              </a:lnTo>
              <a:lnTo>
                <a:pt x="151234" y="662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F92FD-EC52-4343-9795-EE24DCCA3E8B}">
      <dsp:nvSpPr>
        <dsp:cNvPr id="0" name=""/>
        <dsp:cNvSpPr/>
      </dsp:nvSpPr>
      <dsp:spPr>
        <a:xfrm>
          <a:off x="5973977" y="4691270"/>
          <a:ext cx="854846" cy="487607"/>
        </a:xfrm>
        <a:custGeom>
          <a:avLst/>
          <a:gdLst/>
          <a:ahLst/>
          <a:cxnLst/>
          <a:rect l="0" t="0" r="0" b="0"/>
          <a:pathLst>
            <a:path>
              <a:moveTo>
                <a:pt x="854846" y="0"/>
              </a:moveTo>
              <a:lnTo>
                <a:pt x="854846" y="336373"/>
              </a:lnTo>
              <a:lnTo>
                <a:pt x="0" y="336373"/>
              </a:lnTo>
              <a:lnTo>
                <a:pt x="0" y="4876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0167D-D080-41BA-9B0A-D5BDD2E1D19F}">
      <dsp:nvSpPr>
        <dsp:cNvPr id="0" name=""/>
        <dsp:cNvSpPr/>
      </dsp:nvSpPr>
      <dsp:spPr>
        <a:xfrm>
          <a:off x="6828823" y="4691270"/>
          <a:ext cx="887945" cy="487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73"/>
              </a:lnTo>
              <a:lnTo>
                <a:pt x="887945" y="336373"/>
              </a:lnTo>
              <a:lnTo>
                <a:pt x="887945" y="4876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B5E1A-36DD-4BF9-8A5A-C4DFB7A24AAB}">
      <dsp:nvSpPr>
        <dsp:cNvPr id="0" name=""/>
        <dsp:cNvSpPr/>
      </dsp:nvSpPr>
      <dsp:spPr>
        <a:xfrm>
          <a:off x="6783103" y="721191"/>
          <a:ext cx="91440" cy="32499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99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AF293-C09F-4A1C-BF93-8615FB280EA3}">
      <dsp:nvSpPr>
        <dsp:cNvPr id="0" name=""/>
        <dsp:cNvSpPr/>
      </dsp:nvSpPr>
      <dsp:spPr>
        <a:xfrm>
          <a:off x="6108661" y="102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Advisory Council</a:t>
          </a:r>
        </a:p>
      </dsp:txBody>
      <dsp:txXfrm>
        <a:off x="6108661" y="1029"/>
        <a:ext cx="1440323" cy="720161"/>
      </dsp:txXfrm>
    </dsp:sp>
    <dsp:sp modelId="{822B8EB5-241E-457E-8578-C59E669DADE5}">
      <dsp:nvSpPr>
        <dsp:cNvPr id="0" name=""/>
        <dsp:cNvSpPr/>
      </dsp:nvSpPr>
      <dsp:spPr>
        <a:xfrm>
          <a:off x="6108661" y="397110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Steering Committee</a:t>
          </a:r>
        </a:p>
      </dsp:txBody>
      <dsp:txXfrm>
        <a:off x="6108661" y="3971109"/>
        <a:ext cx="1440323" cy="720161"/>
      </dsp:txXfrm>
    </dsp:sp>
    <dsp:sp modelId="{8DA6014D-4737-4A6D-BB8C-F0FC215F0925}">
      <dsp:nvSpPr>
        <dsp:cNvPr id="0" name=""/>
        <dsp:cNvSpPr/>
      </dsp:nvSpPr>
      <dsp:spPr>
        <a:xfrm>
          <a:off x="6996607" y="5178878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NW PA Work-based Learning Action Team</a:t>
          </a:r>
        </a:p>
      </dsp:txBody>
      <dsp:txXfrm>
        <a:off x="6996607" y="5178878"/>
        <a:ext cx="1440323" cy="720161"/>
      </dsp:txXfrm>
    </dsp:sp>
    <dsp:sp modelId="{FB51E22B-0F50-40BC-87AE-F7549CB5E90D}">
      <dsp:nvSpPr>
        <dsp:cNvPr id="0" name=""/>
        <dsp:cNvSpPr/>
      </dsp:nvSpPr>
      <dsp:spPr>
        <a:xfrm>
          <a:off x="5253815" y="5178878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Oh-Penn Work-based Learning Action Team</a:t>
          </a:r>
        </a:p>
      </dsp:txBody>
      <dsp:txXfrm>
        <a:off x="5253815" y="5178878"/>
        <a:ext cx="1440323" cy="720161"/>
      </dsp:txXfrm>
    </dsp:sp>
    <dsp:sp modelId="{702FC596-28D5-43D0-9E99-889A2945A3B8}">
      <dsp:nvSpPr>
        <dsp:cNvPr id="0" name=""/>
        <dsp:cNvSpPr/>
      </dsp:nvSpPr>
      <dsp:spPr>
        <a:xfrm>
          <a:off x="6980057" y="102365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Project Manager</a:t>
          </a:r>
        </a:p>
      </dsp:txBody>
      <dsp:txXfrm>
        <a:off x="6980057" y="1023659"/>
        <a:ext cx="1440323" cy="720161"/>
      </dsp:txXfrm>
    </dsp:sp>
    <dsp:sp modelId="{AC0A9397-D5DD-4237-A79F-2EC991E0407D}">
      <dsp:nvSpPr>
        <dsp:cNvPr id="0" name=""/>
        <dsp:cNvSpPr/>
      </dsp:nvSpPr>
      <dsp:spPr>
        <a:xfrm>
          <a:off x="5237265" y="102365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MVMC Executive Director</a:t>
          </a:r>
        </a:p>
      </dsp:txBody>
      <dsp:txXfrm>
        <a:off x="5237265" y="1023659"/>
        <a:ext cx="1440323" cy="720161"/>
      </dsp:txXfrm>
    </dsp:sp>
    <dsp:sp modelId="{1C6B3C4B-C973-495D-87F6-90685D840DCF}">
      <dsp:nvSpPr>
        <dsp:cNvPr id="0" name=""/>
        <dsp:cNvSpPr/>
      </dsp:nvSpPr>
      <dsp:spPr>
        <a:xfrm>
          <a:off x="4301055" y="204628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Apprenticeship/Sector Partnership Coordinator </a:t>
          </a:r>
        </a:p>
      </dsp:txBody>
      <dsp:txXfrm>
        <a:off x="4301055" y="2046289"/>
        <a:ext cx="1440323" cy="720161"/>
      </dsp:txXfrm>
    </dsp:sp>
    <dsp:sp modelId="{A6722F09-CB4A-4D48-AF24-9E73473D3080}">
      <dsp:nvSpPr>
        <dsp:cNvPr id="0" name=""/>
        <dsp:cNvSpPr/>
      </dsp:nvSpPr>
      <dsp:spPr>
        <a:xfrm>
          <a:off x="4301055" y="306891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Apprenticeship/Sector Partnership Coordinator </a:t>
          </a:r>
        </a:p>
      </dsp:txBody>
      <dsp:txXfrm>
        <a:off x="4301055" y="3068919"/>
        <a:ext cx="1440323" cy="720161"/>
      </dsp:txXfrm>
    </dsp:sp>
    <dsp:sp modelId="{5E646F43-4169-4241-8777-60E413E775E3}">
      <dsp:nvSpPr>
        <dsp:cNvPr id="0" name=""/>
        <dsp:cNvSpPr/>
      </dsp:nvSpPr>
      <dsp:spPr>
        <a:xfrm>
          <a:off x="4301055" y="4091548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MVMC Administrative Assistant</a:t>
          </a:r>
        </a:p>
      </dsp:txBody>
      <dsp:txXfrm>
        <a:off x="4301055" y="4091548"/>
        <a:ext cx="1440323" cy="720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9F1E7-D876-4264-8D43-3331D8F0EF10}">
      <dsp:nvSpPr>
        <dsp:cNvPr id="0" name=""/>
        <dsp:cNvSpPr/>
      </dsp:nvSpPr>
      <dsp:spPr>
        <a:xfrm>
          <a:off x="5741379" y="1743821"/>
          <a:ext cx="216048" cy="2707808"/>
        </a:xfrm>
        <a:custGeom>
          <a:avLst/>
          <a:gdLst/>
          <a:ahLst/>
          <a:cxnLst/>
          <a:rect l="0" t="0" r="0" b="0"/>
          <a:pathLst>
            <a:path>
              <a:moveTo>
                <a:pt x="216048" y="0"/>
              </a:moveTo>
              <a:lnTo>
                <a:pt x="216048" y="2707808"/>
              </a:lnTo>
              <a:lnTo>
                <a:pt x="0" y="27078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8C9B7-1E7D-40C0-B120-7DDC853CF24A}">
      <dsp:nvSpPr>
        <dsp:cNvPr id="0" name=""/>
        <dsp:cNvSpPr/>
      </dsp:nvSpPr>
      <dsp:spPr>
        <a:xfrm>
          <a:off x="5741379" y="1743821"/>
          <a:ext cx="216048" cy="1685178"/>
        </a:xfrm>
        <a:custGeom>
          <a:avLst/>
          <a:gdLst/>
          <a:ahLst/>
          <a:cxnLst/>
          <a:rect l="0" t="0" r="0" b="0"/>
          <a:pathLst>
            <a:path>
              <a:moveTo>
                <a:pt x="216048" y="0"/>
              </a:moveTo>
              <a:lnTo>
                <a:pt x="216048" y="1685178"/>
              </a:lnTo>
              <a:lnTo>
                <a:pt x="0" y="16851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803E9-5BD0-41E5-B627-DBBE40B173F0}">
      <dsp:nvSpPr>
        <dsp:cNvPr id="0" name=""/>
        <dsp:cNvSpPr/>
      </dsp:nvSpPr>
      <dsp:spPr>
        <a:xfrm>
          <a:off x="5741379" y="1743821"/>
          <a:ext cx="216048" cy="662548"/>
        </a:xfrm>
        <a:custGeom>
          <a:avLst/>
          <a:gdLst/>
          <a:ahLst/>
          <a:cxnLst/>
          <a:rect l="0" t="0" r="0" b="0"/>
          <a:pathLst>
            <a:path>
              <a:moveTo>
                <a:pt x="216048" y="0"/>
              </a:moveTo>
              <a:lnTo>
                <a:pt x="216048" y="662548"/>
              </a:lnTo>
              <a:lnTo>
                <a:pt x="0" y="6625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E673C-3695-4211-83E3-80EFCCEA435C}">
      <dsp:nvSpPr>
        <dsp:cNvPr id="0" name=""/>
        <dsp:cNvSpPr/>
      </dsp:nvSpPr>
      <dsp:spPr>
        <a:xfrm>
          <a:off x="6677589" y="721191"/>
          <a:ext cx="151234" cy="662548"/>
        </a:xfrm>
        <a:custGeom>
          <a:avLst/>
          <a:gdLst/>
          <a:ahLst/>
          <a:cxnLst/>
          <a:rect l="0" t="0" r="0" b="0"/>
          <a:pathLst>
            <a:path>
              <a:moveTo>
                <a:pt x="151234" y="0"/>
              </a:moveTo>
              <a:lnTo>
                <a:pt x="151234" y="662548"/>
              </a:lnTo>
              <a:lnTo>
                <a:pt x="0" y="662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CC833-C857-4A1D-AF13-023EA6958D68}">
      <dsp:nvSpPr>
        <dsp:cNvPr id="0" name=""/>
        <dsp:cNvSpPr/>
      </dsp:nvSpPr>
      <dsp:spPr>
        <a:xfrm>
          <a:off x="6828823" y="721191"/>
          <a:ext cx="151234" cy="662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548"/>
              </a:lnTo>
              <a:lnTo>
                <a:pt x="151234" y="6625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F92FD-EC52-4343-9795-EE24DCCA3E8B}">
      <dsp:nvSpPr>
        <dsp:cNvPr id="0" name=""/>
        <dsp:cNvSpPr/>
      </dsp:nvSpPr>
      <dsp:spPr>
        <a:xfrm>
          <a:off x="5973977" y="4691270"/>
          <a:ext cx="854846" cy="487607"/>
        </a:xfrm>
        <a:custGeom>
          <a:avLst/>
          <a:gdLst/>
          <a:ahLst/>
          <a:cxnLst/>
          <a:rect l="0" t="0" r="0" b="0"/>
          <a:pathLst>
            <a:path>
              <a:moveTo>
                <a:pt x="854846" y="0"/>
              </a:moveTo>
              <a:lnTo>
                <a:pt x="854846" y="336373"/>
              </a:lnTo>
              <a:lnTo>
                <a:pt x="0" y="336373"/>
              </a:lnTo>
              <a:lnTo>
                <a:pt x="0" y="4876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B0167D-D080-41BA-9B0A-D5BDD2E1D19F}">
      <dsp:nvSpPr>
        <dsp:cNvPr id="0" name=""/>
        <dsp:cNvSpPr/>
      </dsp:nvSpPr>
      <dsp:spPr>
        <a:xfrm>
          <a:off x="6828823" y="4691270"/>
          <a:ext cx="887945" cy="487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373"/>
              </a:lnTo>
              <a:lnTo>
                <a:pt x="887945" y="336373"/>
              </a:lnTo>
              <a:lnTo>
                <a:pt x="887945" y="4876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B5E1A-36DD-4BF9-8A5A-C4DFB7A24AAB}">
      <dsp:nvSpPr>
        <dsp:cNvPr id="0" name=""/>
        <dsp:cNvSpPr/>
      </dsp:nvSpPr>
      <dsp:spPr>
        <a:xfrm>
          <a:off x="6783103" y="721191"/>
          <a:ext cx="91440" cy="32499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99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AF293-C09F-4A1C-BF93-8615FB280EA3}">
      <dsp:nvSpPr>
        <dsp:cNvPr id="0" name=""/>
        <dsp:cNvSpPr/>
      </dsp:nvSpPr>
      <dsp:spPr>
        <a:xfrm>
          <a:off x="6108661" y="102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Advisory Council</a:t>
          </a:r>
        </a:p>
      </dsp:txBody>
      <dsp:txXfrm>
        <a:off x="6108661" y="1029"/>
        <a:ext cx="1440323" cy="720161"/>
      </dsp:txXfrm>
    </dsp:sp>
    <dsp:sp modelId="{822B8EB5-241E-457E-8578-C59E669DADE5}">
      <dsp:nvSpPr>
        <dsp:cNvPr id="0" name=""/>
        <dsp:cNvSpPr/>
      </dsp:nvSpPr>
      <dsp:spPr>
        <a:xfrm>
          <a:off x="6108661" y="397110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Steering Committee</a:t>
          </a:r>
        </a:p>
      </dsp:txBody>
      <dsp:txXfrm>
        <a:off x="6108661" y="3971109"/>
        <a:ext cx="1440323" cy="720161"/>
      </dsp:txXfrm>
    </dsp:sp>
    <dsp:sp modelId="{8DA6014D-4737-4A6D-BB8C-F0FC215F0925}">
      <dsp:nvSpPr>
        <dsp:cNvPr id="0" name=""/>
        <dsp:cNvSpPr/>
      </dsp:nvSpPr>
      <dsp:spPr>
        <a:xfrm>
          <a:off x="6996607" y="5178878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NW PA Work-based Learning Action Team</a:t>
          </a:r>
        </a:p>
      </dsp:txBody>
      <dsp:txXfrm>
        <a:off x="6996607" y="5178878"/>
        <a:ext cx="1440323" cy="720161"/>
      </dsp:txXfrm>
    </dsp:sp>
    <dsp:sp modelId="{FB51E22B-0F50-40BC-87AE-F7549CB5E90D}">
      <dsp:nvSpPr>
        <dsp:cNvPr id="0" name=""/>
        <dsp:cNvSpPr/>
      </dsp:nvSpPr>
      <dsp:spPr>
        <a:xfrm>
          <a:off x="5253815" y="5178878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Oh-Penn Work-based Learning Action Team</a:t>
          </a:r>
        </a:p>
      </dsp:txBody>
      <dsp:txXfrm>
        <a:off x="5253815" y="5178878"/>
        <a:ext cx="1440323" cy="720161"/>
      </dsp:txXfrm>
    </dsp:sp>
    <dsp:sp modelId="{702FC596-28D5-43D0-9E99-889A2945A3B8}">
      <dsp:nvSpPr>
        <dsp:cNvPr id="0" name=""/>
        <dsp:cNvSpPr/>
      </dsp:nvSpPr>
      <dsp:spPr>
        <a:xfrm>
          <a:off x="6980057" y="102365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Project Manager</a:t>
          </a:r>
        </a:p>
      </dsp:txBody>
      <dsp:txXfrm>
        <a:off x="6980057" y="1023659"/>
        <a:ext cx="1440323" cy="720161"/>
      </dsp:txXfrm>
    </dsp:sp>
    <dsp:sp modelId="{AC0A9397-D5DD-4237-A79F-2EC991E0407D}">
      <dsp:nvSpPr>
        <dsp:cNvPr id="0" name=""/>
        <dsp:cNvSpPr/>
      </dsp:nvSpPr>
      <dsp:spPr>
        <a:xfrm>
          <a:off x="5237265" y="102365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MVMC Executive Director</a:t>
          </a:r>
        </a:p>
      </dsp:txBody>
      <dsp:txXfrm>
        <a:off x="5237265" y="1023659"/>
        <a:ext cx="1440323" cy="720161"/>
      </dsp:txXfrm>
    </dsp:sp>
    <dsp:sp modelId="{1C6B3C4B-C973-495D-87F6-90685D840DCF}">
      <dsp:nvSpPr>
        <dsp:cNvPr id="0" name=""/>
        <dsp:cNvSpPr/>
      </dsp:nvSpPr>
      <dsp:spPr>
        <a:xfrm>
          <a:off x="4301055" y="204628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Apprenticeship/Sector Partnership Coordinator </a:t>
          </a:r>
        </a:p>
      </dsp:txBody>
      <dsp:txXfrm>
        <a:off x="4301055" y="2046289"/>
        <a:ext cx="1440323" cy="720161"/>
      </dsp:txXfrm>
    </dsp:sp>
    <dsp:sp modelId="{A6722F09-CB4A-4D48-AF24-9E73473D3080}">
      <dsp:nvSpPr>
        <dsp:cNvPr id="0" name=""/>
        <dsp:cNvSpPr/>
      </dsp:nvSpPr>
      <dsp:spPr>
        <a:xfrm>
          <a:off x="4301055" y="3068919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Apprenticeship/Sector Partnership Coordinator </a:t>
          </a:r>
        </a:p>
      </dsp:txBody>
      <dsp:txXfrm>
        <a:off x="4301055" y="3068919"/>
        <a:ext cx="1440323" cy="720161"/>
      </dsp:txXfrm>
    </dsp:sp>
    <dsp:sp modelId="{5E646F43-4169-4241-8777-60E413E775E3}">
      <dsp:nvSpPr>
        <dsp:cNvPr id="0" name=""/>
        <dsp:cNvSpPr/>
      </dsp:nvSpPr>
      <dsp:spPr>
        <a:xfrm>
          <a:off x="4301055" y="4091548"/>
          <a:ext cx="1440323" cy="720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MVMC Administrative Assistant</a:t>
          </a:r>
        </a:p>
      </dsp:txBody>
      <dsp:txXfrm>
        <a:off x="4301055" y="4091548"/>
        <a:ext cx="1440323" cy="720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A0FAEF3-9F47-4A45-9F70-51A6A047C96D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7457C21-5DAC-4DE7-896F-3E94BC1E7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66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3FC60C0-DAE8-4A7B-AAE0-6B5AE9BBACF5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6EB6612-EF71-4EC2-829D-68197C186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1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state / DOL apprenticeship contacts</a:t>
            </a:r>
          </a:p>
          <a:p>
            <a:r>
              <a:rPr lang="en-US" dirty="0" smtClean="0"/>
              <a:t>Thank everyone for joining us</a:t>
            </a:r>
          </a:p>
          <a:p>
            <a:r>
              <a:rPr lang="en-US" dirty="0" smtClean="0"/>
              <a:t>Recognize mix on</a:t>
            </a:r>
            <a:r>
              <a:rPr lang="en-US" baseline="0" dirty="0" smtClean="0"/>
              <a:t> the line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will be recorded, so if you know someone that was not able to join today, please let them know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62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7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0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$175 mil to 46 </a:t>
            </a:r>
            <a:r>
              <a:rPr lang="en-US" dirty="0" err="1" smtClean="0"/>
              <a:t>appliants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59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Existing or </a:t>
            </a:r>
            <a:r>
              <a:rPr lang="en-US" smtClean="0"/>
              <a:t>new employees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89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for those interested in serving on the Steering Committee to contact Sue Watson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45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Sara</a:t>
            </a:r>
          </a:p>
          <a:p>
            <a:endParaRPr lang="en-US" dirty="0" smtClean="0"/>
          </a:p>
          <a:p>
            <a:pPr marL="176131" indent="-176131">
              <a:buFontTx/>
              <a:buChar char="-"/>
            </a:pPr>
            <a:r>
              <a:rPr lang="en-US" dirty="0" smtClean="0"/>
              <a:t>Now positioning as a Pre-apprenticeship Program</a:t>
            </a:r>
          </a:p>
          <a:p>
            <a:pPr marL="176131" indent="-176131">
              <a:buFontTx/>
              <a:buChar char="-"/>
            </a:pPr>
            <a:r>
              <a:rPr lang="en-US" dirty="0" smtClean="0"/>
              <a:t>Emphasize 7 credentials</a:t>
            </a:r>
            <a:r>
              <a:rPr lang="en-US" baseline="0" dirty="0" smtClean="0"/>
              <a:t> in 7 weeks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C4981-6469-4E20-924C-0C4CA24207A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7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11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68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B6612-EF71-4EC2-829D-68197C18658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2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9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9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- Ba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1">
                  <a:lumMod val="40000"/>
                  <a:lumOff val="60000"/>
                  <a:tint val="44500"/>
                  <a:satMod val="160000"/>
                </a:schemeClr>
              </a:gs>
              <a:gs pos="0">
                <a:schemeClr val="tx1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81280" y="6176963"/>
            <a:ext cx="12354560" cy="681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D1766-0F5A-498D-BC64-27DCE07B39BA}" type="datetime1">
              <a:rPr lang="en-US" smtClean="0"/>
              <a:t>11/17/2015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Thomas P. Miller &amp; Associates</a:t>
            </a:r>
          </a:p>
          <a:p>
            <a:r>
              <a:rPr lang="en-US" dirty="0" smtClean="0"/>
              <a:t>1630 N Meridian St, Suite 430</a:t>
            </a:r>
          </a:p>
          <a:p>
            <a:r>
              <a:rPr lang="en-US" dirty="0" smtClean="0"/>
              <a:t>Indianapolis, IN 46202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499AF2-23C1-4643-9ABA-CB19132386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38200" y="1860718"/>
            <a:ext cx="10515600" cy="408288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+mj-lt"/>
              </a:defRPr>
            </a:lvl2pPr>
            <a:lvl3pPr>
              <a:defRPr>
                <a:solidFill>
                  <a:schemeClr val="tx1"/>
                </a:solidFill>
                <a:latin typeface="+mj-lt"/>
              </a:defRPr>
            </a:lvl3pPr>
            <a:lvl4pPr>
              <a:defRPr>
                <a:solidFill>
                  <a:schemeClr val="tx1"/>
                </a:solidFill>
                <a:latin typeface="+mj-lt"/>
              </a:defRPr>
            </a:lvl4pPr>
            <a:lvl5pPr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-81280" y="0"/>
            <a:ext cx="12354560" cy="157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23521"/>
            <a:ext cx="10515600" cy="13512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0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6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9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2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5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6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6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5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4829-A065-495C-BE85-D87C42193258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76D-6DDD-40D2-8CA3-D20492BD9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6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emf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Relationship Id="rId9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510" y="567560"/>
            <a:ext cx="9144000" cy="3105616"/>
          </a:xfrm>
        </p:spPr>
        <p:txBody>
          <a:bodyPr/>
          <a:lstStyle/>
          <a:p>
            <a:r>
              <a:rPr lang="en-US" b="1" dirty="0" smtClean="0"/>
              <a:t>Greater Oh-Penn Apprenticeship Network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510" y="3570508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+mj-lt"/>
              </a:rPr>
              <a:t>Partner Briefing </a:t>
            </a:r>
          </a:p>
          <a:p>
            <a:r>
              <a:rPr lang="en-US" sz="2800" b="1" dirty="0" smtClean="0">
                <a:latin typeface="+mj-lt"/>
              </a:rPr>
              <a:t>November 17, 2015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996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AAI Grant Footprint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Two States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 smtClean="0"/>
              <a:t>Ohio and Pennsylvania</a:t>
            </a:r>
          </a:p>
          <a:p>
            <a:pPr lvl="1"/>
            <a:r>
              <a:rPr lang="en-US" sz="3200" dirty="0" smtClean="0"/>
              <a:t>Five Workforce Boards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 smtClean="0"/>
              <a:t>Northwest </a:t>
            </a:r>
            <a:r>
              <a:rPr lang="en-US" dirty="0"/>
              <a:t>PA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 smtClean="0"/>
              <a:t>MCTA </a:t>
            </a:r>
            <a:r>
              <a:rPr lang="en-US" dirty="0"/>
              <a:t>– Ohio Area 17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 smtClean="0"/>
              <a:t>West </a:t>
            </a:r>
            <a:r>
              <a:rPr lang="en-US" dirty="0"/>
              <a:t>Central Job Partnership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 smtClean="0"/>
              <a:t>Geauga </a:t>
            </a:r>
            <a:r>
              <a:rPr lang="en-US" dirty="0"/>
              <a:t>Ashtabula Portage – Ohio Area </a:t>
            </a:r>
            <a:r>
              <a:rPr lang="en-US" dirty="0" smtClean="0"/>
              <a:t>19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 smtClean="0"/>
              <a:t>Trumbull </a:t>
            </a:r>
            <a:r>
              <a:rPr lang="en-US" dirty="0"/>
              <a:t>County – Ohio Area </a:t>
            </a:r>
            <a:r>
              <a:rPr lang="en-US" dirty="0" smtClean="0"/>
              <a:t>18</a:t>
            </a:r>
            <a:endParaRPr lang="en-US" sz="3400" dirty="0" smtClean="0"/>
          </a:p>
          <a:p>
            <a:pPr lvl="1"/>
            <a:r>
              <a:rPr lang="en-US" sz="3200" dirty="0" smtClean="0"/>
              <a:t>14 Counties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 smtClean="0"/>
              <a:t>OH – Ashtabula, Columbiana, Geauga, Mahoning, Portage, Trumbull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dirty="0" smtClean="0"/>
              <a:t>PA – Clarion, Crawford, Erie, Forest, Lawrence, Mercer, Venango, Warren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640" y="712053"/>
            <a:ext cx="3697295" cy="338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365125"/>
            <a:ext cx="10733868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AAI Sector </a:t>
            </a:r>
            <a:r>
              <a:rPr lang="en-US" b="1" dirty="0"/>
              <a:t>Partners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52" b="14949"/>
          <a:stretch/>
        </p:blipFill>
        <p:spPr bwMode="auto">
          <a:xfrm>
            <a:off x="1512425" y="1385216"/>
            <a:ext cx="9167150" cy="33682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988689"/>
            <a:ext cx="109382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Mahoning Valley Manufacturers Coalition – Trumbull, Mahoning, Columbiana Counties, OH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Industry Partners of Lawrence &amp; Mercer Counties, 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NW Pennsylvania Industry Partners – Clarion, Crawford, Erie, Forest, Venango, Warren Counties – 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Erie Regional Manufacturer </a:t>
            </a:r>
            <a:r>
              <a:rPr lang="en-US" dirty="0" smtClean="0"/>
              <a:t>Partnership – Erie County, 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Portage County Manufacturers Coalition – Portage County, OH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365125"/>
            <a:ext cx="10733868" cy="1325563"/>
          </a:xfrm>
        </p:spPr>
        <p:txBody>
          <a:bodyPr/>
          <a:lstStyle/>
          <a:p>
            <a:r>
              <a:rPr lang="en-US" sz="4000" b="1" dirty="0" smtClean="0"/>
              <a:t>Greater Oh-Penn Apprenticeship Partners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425" y="1602558"/>
            <a:ext cx="9285402" cy="4332062"/>
          </a:xfrm>
        </p:spPr>
        <p:txBody>
          <a:bodyPr>
            <a:normAutofit/>
          </a:bodyPr>
          <a:lstStyle/>
          <a:p>
            <a:r>
              <a:rPr lang="en-US" dirty="0" smtClean="0"/>
              <a:t>Manufacturers, Sector Partnerships</a:t>
            </a:r>
          </a:p>
          <a:p>
            <a:r>
              <a:rPr lang="en-US" dirty="0" smtClean="0"/>
              <a:t>State Apprenticeship Councils</a:t>
            </a:r>
            <a:endParaRPr lang="en-US" dirty="0"/>
          </a:p>
          <a:p>
            <a:r>
              <a:rPr lang="en-US" dirty="0" smtClean="0"/>
              <a:t>State and Local Workforce Systems</a:t>
            </a:r>
            <a:endParaRPr lang="en-US" dirty="0"/>
          </a:p>
          <a:p>
            <a:r>
              <a:rPr lang="en-US" dirty="0" smtClean="0"/>
              <a:t>Education and Training Providers</a:t>
            </a:r>
            <a:endParaRPr lang="en-US" dirty="0"/>
          </a:p>
          <a:p>
            <a:r>
              <a:rPr lang="en-US" dirty="0" smtClean="0"/>
              <a:t>Adult Basic Literacy and Education</a:t>
            </a:r>
          </a:p>
          <a:p>
            <a:r>
              <a:rPr lang="en-US" dirty="0" smtClean="0"/>
              <a:t>Community-based organizations</a:t>
            </a:r>
          </a:p>
          <a:p>
            <a:r>
              <a:rPr lang="en-US" dirty="0" smtClean="0"/>
              <a:t>United Way in several counties</a:t>
            </a:r>
            <a:endParaRPr lang="en-US" dirty="0"/>
          </a:p>
          <a:p>
            <a:r>
              <a:rPr lang="en-US" dirty="0"/>
              <a:t>Economic development organizations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365125"/>
            <a:ext cx="10733868" cy="1325563"/>
          </a:xfrm>
        </p:spPr>
        <p:txBody>
          <a:bodyPr/>
          <a:lstStyle/>
          <a:p>
            <a:r>
              <a:rPr lang="en-US" sz="4000" b="1" dirty="0" smtClean="0"/>
              <a:t>State and National Partnerships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228162" cy="43163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5863" y="1423447"/>
            <a:ext cx="84275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NIMS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National Tooling and Machining Association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Manufacturing Institute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Lightweight Innovation for Tomorrow (LIFT)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Digital Manufacturing Design and Innovation Institute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America Makes (NAMMII</a:t>
            </a:r>
            <a:r>
              <a:rPr lang="en-US" sz="24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Ohio Manufacturers Association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Pennsylvania’s </a:t>
            </a:r>
            <a:r>
              <a:rPr lang="en-US" sz="2400" dirty="0" smtClean="0"/>
              <a:t>Manufacturer &amp; </a:t>
            </a:r>
            <a:r>
              <a:rPr lang="en-US" sz="2400" dirty="0"/>
              <a:t>Business </a:t>
            </a:r>
            <a:r>
              <a:rPr lang="en-US" sz="2400" dirty="0" smtClean="0"/>
              <a:t>Association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3727" t="-8618" b="8618"/>
          <a:stretch/>
        </p:blipFill>
        <p:spPr>
          <a:xfrm>
            <a:off x="8823193" y="486734"/>
            <a:ext cx="2047460" cy="10070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3193" y="3082957"/>
            <a:ext cx="1908730" cy="1345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130" t="5927" r="4109" b="7959"/>
          <a:stretch/>
        </p:blipFill>
        <p:spPr>
          <a:xfrm>
            <a:off x="8823193" y="1724540"/>
            <a:ext cx="2069440" cy="10753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508" y="5265482"/>
            <a:ext cx="3400200" cy="13088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l="3735" t="8775" r="62116" b="60840"/>
          <a:stretch/>
        </p:blipFill>
        <p:spPr>
          <a:xfrm>
            <a:off x="8880595" y="4728115"/>
            <a:ext cx="1954635" cy="7466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/>
          <a:srcRect b="81144"/>
          <a:stretch/>
        </p:blipFill>
        <p:spPr>
          <a:xfrm>
            <a:off x="362125" y="4811320"/>
            <a:ext cx="1931172" cy="7740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993" y="5684452"/>
            <a:ext cx="1978427" cy="735878"/>
          </a:xfrm>
          <a:prstGeom prst="rect">
            <a:avLst/>
          </a:prstGeom>
        </p:spPr>
      </p:pic>
      <p:pic>
        <p:nvPicPr>
          <p:cNvPr id="1028" name="Picture 4" descr="http://3druck.com/wp-content/uploads/2013/10/America-Makes-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014" y="5265482"/>
            <a:ext cx="2096430" cy="126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1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sz="2400" dirty="0" smtClean="0"/>
              <a:t>To </a:t>
            </a:r>
            <a:r>
              <a:rPr lang="en-US" sz="2400" dirty="0"/>
              <a:t>markedly increase Greater Oh-Penn region manufacturers’ ability to meet their needs for highly skilled and credentialed employees and willingness to use customized registered apprenticeship models.</a:t>
            </a:r>
          </a:p>
          <a:p>
            <a:pPr fontAlgn="ctr"/>
            <a:r>
              <a:rPr lang="en-US" sz="2400" dirty="0"/>
              <a:t>To streamline apprenticeship and employee candidate recruitment, assessment, and pre-screening operations with different service providers and “on-ramps,” facilitating the process of matching appropriate candidates with manufacturers’ needs.</a:t>
            </a:r>
          </a:p>
          <a:p>
            <a:pPr fontAlgn="ctr"/>
            <a:r>
              <a:rPr lang="en-US" sz="2400" dirty="0"/>
              <a:t>To increase representation of target populations in registered apprenticeship programs in the region, particularly veterans and foster children transitioning into adulthood, ultimately improving their long-term prospects for stable employment and self-sufficiency.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 / Grant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300 new apprentices registered by Year 5 of the project</a:t>
            </a:r>
          </a:p>
          <a:p>
            <a:pPr marL="806450"/>
            <a:r>
              <a:rPr lang="en-US" sz="2400" dirty="0"/>
              <a:t>Year 1: 25</a:t>
            </a:r>
          </a:p>
          <a:p>
            <a:pPr marL="806450"/>
            <a:r>
              <a:rPr lang="en-US" sz="2400" dirty="0"/>
              <a:t>Year 2: 50</a:t>
            </a:r>
          </a:p>
          <a:p>
            <a:pPr marL="806450"/>
            <a:r>
              <a:rPr lang="en-US" sz="2400" dirty="0"/>
              <a:t>Year 3: 75</a:t>
            </a:r>
          </a:p>
          <a:p>
            <a:pPr marL="806450"/>
            <a:r>
              <a:rPr lang="en-US" sz="2400" dirty="0"/>
              <a:t>Year 4: 75</a:t>
            </a:r>
          </a:p>
          <a:p>
            <a:pPr marL="806450"/>
            <a:r>
              <a:rPr lang="en-US" sz="2400" dirty="0"/>
              <a:t>Year 5</a:t>
            </a:r>
            <a:r>
              <a:rPr lang="en-US" sz="2400" dirty="0" smtClean="0"/>
              <a:t>: 75</a:t>
            </a:r>
            <a:endParaRPr lang="en-US" sz="2400" dirty="0"/>
          </a:p>
          <a:p>
            <a:pPr marL="0" indent="0">
              <a:buNone/>
            </a:pPr>
            <a:endParaRPr lang="en-US" sz="1050" dirty="0"/>
          </a:p>
          <a:p>
            <a:pPr marL="514350" indent="-514350">
              <a:buAutoNum type="arabicPeriod" startAt="2"/>
            </a:pPr>
            <a:r>
              <a:rPr lang="en-US" b="1" dirty="0" smtClean="0"/>
              <a:t>Indicators of increased system-wide support for registered apprenticeship across the region </a:t>
            </a:r>
          </a:p>
          <a:p>
            <a:pPr marL="806450" lvl="2"/>
            <a:r>
              <a:rPr lang="en-US" sz="2400" dirty="0"/>
              <a:t>O</a:t>
            </a:r>
            <a:r>
              <a:rPr lang="en-US" sz="2400" dirty="0" smtClean="0"/>
              <a:t>ngoing formal Workforce Board commitments to fund pre-apprenticeship training and apprentice wages</a:t>
            </a:r>
          </a:p>
          <a:p>
            <a:pPr marL="806450" lvl="2"/>
            <a:r>
              <a:rPr lang="en-US" sz="2400" dirty="0" smtClean="0"/>
              <a:t>Long-term manufacturer commitments to program expansion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431" y="257116"/>
            <a:ext cx="10032569" cy="1069044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USDOL Expectations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059" y="1954924"/>
            <a:ext cx="9793941" cy="4461642"/>
          </a:xfrm>
        </p:spPr>
        <p:txBody>
          <a:bodyPr>
            <a:normAutofit/>
          </a:bodyPr>
          <a:lstStyle/>
          <a:p>
            <a:pPr algn="l"/>
            <a:r>
              <a:rPr lang="en-US" altLang="en-US" dirty="0" smtClean="0"/>
              <a:t>Meet the Goals of Statement of Work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Create new apprenticeship ecosystem, and integrate Registered Apprenticeship as part of workforce transformation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Implement </a:t>
            </a:r>
            <a:r>
              <a:rPr lang="en-US" altLang="en-US" dirty="0"/>
              <a:t>Registered Apprenticeship programs </a:t>
            </a:r>
            <a:r>
              <a:rPr lang="en-US" altLang="en-US" dirty="0" smtClean="0"/>
              <a:t>and register apprentices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Align systems in support of </a:t>
            </a:r>
            <a:r>
              <a:rPr lang="en-US" altLang="en-US" dirty="0"/>
              <a:t>Registered Apprenticeship</a:t>
            </a:r>
            <a:endParaRPr lang="en-US" alt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Sustain partnerships to drive future expansion</a:t>
            </a:r>
          </a:p>
          <a:p>
            <a:pPr algn="l"/>
            <a:r>
              <a:rPr lang="en-US" altLang="en-US" dirty="0" smtClean="0"/>
              <a:t>Ramp-Up Quickly and Effectively</a:t>
            </a:r>
          </a:p>
          <a:p>
            <a:pPr algn="l"/>
            <a:r>
              <a:rPr lang="en-US" altLang="en-US" dirty="0" smtClean="0"/>
              <a:t>Report Accurately and Timely</a:t>
            </a:r>
          </a:p>
          <a:p>
            <a:pPr algn="l"/>
            <a:r>
              <a:rPr lang="en-US" altLang="en-US" dirty="0" smtClean="0"/>
              <a:t>Monitor Progress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365125"/>
            <a:ext cx="10733868" cy="1325563"/>
          </a:xfrm>
        </p:spPr>
        <p:txBody>
          <a:bodyPr/>
          <a:lstStyle/>
          <a:p>
            <a:r>
              <a:rPr lang="en-US" b="1" dirty="0" smtClean="0"/>
              <a:t>Grant Funding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Support </a:t>
            </a:r>
            <a:r>
              <a:rPr lang="en-US" dirty="0"/>
              <a:t>for apprenticeship training </a:t>
            </a:r>
            <a:r>
              <a:rPr lang="en-US" dirty="0" smtClean="0"/>
              <a:t>cost – current or new employees</a:t>
            </a:r>
            <a:endParaRPr lang="en-US" dirty="0"/>
          </a:p>
          <a:p>
            <a:pPr lvl="1"/>
            <a:r>
              <a:rPr lang="en-US" dirty="0"/>
              <a:t>$6,000/apprentice in </a:t>
            </a:r>
            <a:r>
              <a:rPr lang="en-US" dirty="0" smtClean="0"/>
              <a:t>Year 1</a:t>
            </a:r>
          </a:p>
          <a:p>
            <a:pPr lvl="1"/>
            <a:r>
              <a:rPr lang="en-US" dirty="0" smtClean="0"/>
              <a:t>$5,000/apprentice in Year 2</a:t>
            </a:r>
          </a:p>
          <a:p>
            <a:pPr lvl="1"/>
            <a:r>
              <a:rPr lang="en-US" dirty="0" smtClean="0"/>
              <a:t>$4,000/apprentice in Year 3</a:t>
            </a:r>
          </a:p>
          <a:p>
            <a:pPr lvl="1"/>
            <a:r>
              <a:rPr lang="en-US" dirty="0" smtClean="0"/>
              <a:t>$3,000/apprentice in Year 4</a:t>
            </a:r>
            <a:endParaRPr lang="en-US" dirty="0"/>
          </a:p>
          <a:p>
            <a:pPr lvl="1"/>
            <a:r>
              <a:rPr lang="en-US" dirty="0"/>
              <a:t>$2,000/apprentice in </a:t>
            </a:r>
            <a:r>
              <a:rPr lang="en-US" dirty="0" smtClean="0"/>
              <a:t>Year 5</a:t>
            </a:r>
            <a:endParaRPr lang="en-US" dirty="0"/>
          </a:p>
          <a:p>
            <a:r>
              <a:rPr lang="en-US" dirty="0" smtClean="0"/>
              <a:t>Group </a:t>
            </a:r>
            <a:r>
              <a:rPr lang="en-US" dirty="0"/>
              <a:t>sponsorship model </a:t>
            </a:r>
            <a:r>
              <a:rPr lang="en-US" dirty="0" smtClean="0"/>
              <a:t>design, including recruitment and screening</a:t>
            </a:r>
            <a:endParaRPr lang="en-US" dirty="0"/>
          </a:p>
          <a:p>
            <a:r>
              <a:rPr lang="en-US" dirty="0" smtClean="0"/>
              <a:t>Easy-to-use toolkit, ROI model, other outreach materials</a:t>
            </a:r>
          </a:p>
          <a:p>
            <a:r>
              <a:rPr lang="en-US" dirty="0" smtClean="0"/>
              <a:t>Related Technical Instruction technical assistance and coordination </a:t>
            </a:r>
          </a:p>
          <a:p>
            <a:r>
              <a:rPr lang="en-US" dirty="0" smtClean="0"/>
              <a:t>Liaisons with state offices, manufacturers, and partners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434" y="245328"/>
            <a:ext cx="10056133" cy="781221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Governance Structure </a:t>
            </a:r>
            <a:endParaRPr lang="en-US" sz="4400" b="1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165220" y="446751"/>
          <a:ext cx="1272143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6745" y="1623848"/>
            <a:ext cx="49266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Advisory Council - </a:t>
            </a:r>
            <a:r>
              <a:rPr lang="en-US" dirty="0" smtClean="0"/>
              <a:t>responsible for ensuring the project remains demand-driven, providing guidance and industry expertise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 smtClean="0"/>
              <a:t>Steering Committee - </a:t>
            </a:r>
            <a:r>
              <a:rPr lang="en-US" dirty="0" smtClean="0"/>
              <a:t>oversee </a:t>
            </a:r>
            <a:r>
              <a:rPr lang="en-US" dirty="0"/>
              <a:t>the implementation of the project with specific focus on the development and improvement of various aspects of the model.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Work-based Learning Action Teams - </a:t>
            </a:r>
            <a:r>
              <a:rPr lang="en-US" dirty="0"/>
              <a:t>group of individuals responsible for </a:t>
            </a:r>
            <a:r>
              <a:rPr lang="en-US" dirty="0" smtClean="0"/>
              <a:t>implementation with a focus on building </a:t>
            </a:r>
            <a:r>
              <a:rPr lang="en-US" dirty="0"/>
              <a:t>and strengthening relationships among partners involved in the initiative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434" y="245328"/>
            <a:ext cx="10056133" cy="781221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Governance Structure </a:t>
            </a:r>
            <a:endParaRPr lang="en-US" sz="44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8376597"/>
              </p:ext>
            </p:extLst>
          </p:nvPr>
        </p:nvGraphicFramePr>
        <p:xfrm>
          <a:off x="2165220" y="446751"/>
          <a:ext cx="1272143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6745" y="1623848"/>
            <a:ext cx="55336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Advisory Council - </a:t>
            </a:r>
            <a:r>
              <a:rPr lang="en-US" dirty="0" smtClean="0"/>
              <a:t>2 manufacturing reps from each of the sector partnerships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 smtClean="0"/>
              <a:t>Steering Committee</a:t>
            </a:r>
          </a:p>
          <a:p>
            <a:pPr lvl="0"/>
            <a:r>
              <a:rPr lang="en-US" dirty="0" smtClean="0"/>
              <a:t>Advisory </a:t>
            </a:r>
            <a:r>
              <a:rPr lang="en-US" dirty="0"/>
              <a:t>Council </a:t>
            </a:r>
            <a:r>
              <a:rPr lang="en-US" dirty="0" smtClean="0"/>
              <a:t>+ 1 </a:t>
            </a:r>
            <a:r>
              <a:rPr lang="en-US" dirty="0"/>
              <a:t>member from each of the </a:t>
            </a:r>
            <a:r>
              <a:rPr lang="en-US" dirty="0" smtClean="0"/>
              <a:t>following: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State Apprenticeship Office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Community Colleges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Universities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Career and Technical Centers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Work force Boards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Adult Basic Education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TANF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Wagner Peyser Veterans Services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Community-based </a:t>
            </a:r>
            <a:r>
              <a:rPr lang="en-US" dirty="0" smtClean="0"/>
              <a:t>Organizations</a:t>
            </a:r>
          </a:p>
          <a:p>
            <a:endParaRPr lang="en-US" dirty="0"/>
          </a:p>
          <a:p>
            <a:r>
              <a:rPr lang="en-US" b="1" dirty="0" smtClean="0"/>
              <a:t>Work-based Learning Action Teams - </a:t>
            </a:r>
            <a:r>
              <a:rPr lang="en-US" dirty="0" smtClean="0"/>
              <a:t>anyone interested in participating; practitioner level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3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Welcome!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 for joining us!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Please enter </a:t>
            </a:r>
            <a:r>
              <a:rPr lang="en-US" dirty="0" smtClean="0"/>
              <a:t>your </a:t>
            </a:r>
            <a:r>
              <a:rPr lang="en-US" dirty="0" smtClean="0"/>
              <a:t>name and company/organization in the chat box</a:t>
            </a:r>
          </a:p>
          <a:p>
            <a:r>
              <a:rPr lang="en-US" dirty="0" smtClean="0"/>
              <a:t>We will also use the chat box to field any questions you may have throughout the session</a:t>
            </a:r>
          </a:p>
          <a:p>
            <a:r>
              <a:rPr lang="en-US" dirty="0" smtClean="0"/>
              <a:t>Please mute your phones to alleviate any background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365125"/>
            <a:ext cx="10749366" cy="1325563"/>
          </a:xfrm>
        </p:spPr>
        <p:txBody>
          <a:bodyPr/>
          <a:lstStyle/>
          <a:p>
            <a:r>
              <a:rPr lang="en-US" b="1" dirty="0" smtClean="0"/>
              <a:t>Role: West Central Job Partnership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 as fiscal agent</a:t>
            </a:r>
          </a:p>
          <a:p>
            <a:r>
              <a:rPr lang="en-US" dirty="0" smtClean="0"/>
              <a:t>Serve as project manager (Eric Karmecy) dedicated to grant administration and overall support for programmatic activities</a:t>
            </a:r>
          </a:p>
          <a:p>
            <a:r>
              <a:rPr lang="en-US" dirty="0" smtClean="0"/>
              <a:t>In addition to grant reporting</a:t>
            </a:r>
            <a:r>
              <a:rPr lang="en-US" dirty="0"/>
              <a:t>, </a:t>
            </a:r>
            <a:r>
              <a:rPr lang="en-US" dirty="0" smtClean="0"/>
              <a:t>coordination </a:t>
            </a:r>
            <a:r>
              <a:rPr lang="en-US" dirty="0"/>
              <a:t>with local Workforce Boards to create consistent processes and </a:t>
            </a:r>
            <a:r>
              <a:rPr lang="en-US" dirty="0" smtClean="0"/>
              <a:t>procedures, coordination with </a:t>
            </a:r>
            <a:r>
              <a:rPr lang="en-US" dirty="0"/>
              <a:t>American Job Center partners to promote apprenticeships and encourage referrals of individuals to the pre-apprenticeship programs and referrals of manufacturers to learn more about the apprenticeship program, and </a:t>
            </a:r>
            <a:endParaRPr lang="en-US" dirty="0" smtClean="0"/>
          </a:p>
          <a:p>
            <a:r>
              <a:rPr lang="en-US" dirty="0" smtClean="0"/>
              <a:t>Coordinate </a:t>
            </a:r>
            <a:r>
              <a:rPr lang="en-US" dirty="0"/>
              <a:t>with the national </a:t>
            </a:r>
            <a:r>
              <a:rPr lang="en-US" dirty="0" smtClean="0"/>
              <a:t>evaluator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365125"/>
            <a:ext cx="10733868" cy="1325563"/>
          </a:xfrm>
        </p:spPr>
        <p:txBody>
          <a:bodyPr/>
          <a:lstStyle/>
          <a:p>
            <a:r>
              <a:rPr lang="en-US" b="1" dirty="0" smtClean="0"/>
              <a:t>Role: </a:t>
            </a:r>
            <a:r>
              <a:rPr lang="en-US" sz="4000" b="1" dirty="0" smtClean="0"/>
              <a:t>Mahoning Valley Manufacturers Coalition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prototypes for several apprenticeship occupations</a:t>
            </a:r>
          </a:p>
          <a:p>
            <a:r>
              <a:rPr lang="en-US" dirty="0" smtClean="0"/>
              <a:t>Serve as group sponsor, registering apprenticeships on behalf of manufacturers with DOL and/or serve as a technical assistance intermediary for employers who wish to register their own programs</a:t>
            </a:r>
          </a:p>
          <a:p>
            <a:r>
              <a:rPr lang="en-US" dirty="0" smtClean="0"/>
              <a:t>Contract with Coordinators</a:t>
            </a:r>
          </a:p>
          <a:p>
            <a:r>
              <a:rPr lang="en-US" dirty="0" smtClean="0"/>
              <a:t>Coordinate peer-to-peer outreach</a:t>
            </a:r>
          </a:p>
          <a:p>
            <a:r>
              <a:rPr lang="en-US" dirty="0" smtClean="0"/>
              <a:t>Coordinate apprenticeship referrals coming in and route them to the appropriate employer partners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36" y="365125"/>
            <a:ext cx="10764864" cy="1325563"/>
          </a:xfrm>
        </p:spPr>
        <p:txBody>
          <a:bodyPr/>
          <a:lstStyle/>
          <a:p>
            <a:r>
              <a:rPr lang="en-US" b="1" dirty="0" smtClean="0"/>
              <a:t>Role: Thomas P. Miller &amp; Associates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58410"/>
            <a:ext cx="10515600" cy="471855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/>
              <a:t>Provide sector partnership coordination and outreach to manufacturers to promote apprenticeships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Coordinate Advisory Council and Steering Committee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Develop apprenticeship model collateral materials and IndustryNeedsYou website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Coordinate related technical instruction providers, curriculum improvement subcontractor, community </a:t>
            </a:r>
            <a:r>
              <a:rPr lang="en-US" sz="3000" dirty="0" smtClean="0"/>
              <a:t>colleges, </a:t>
            </a:r>
            <a:r>
              <a:rPr lang="en-US" sz="3000" dirty="0"/>
              <a:t>and pre-apprenticeship partners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Serve as Apprenticeship Coordinators to: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 </a:t>
            </a:r>
            <a:r>
              <a:rPr lang="en-US" dirty="0"/>
              <a:t>as liaisons in each state to coordinate and supplement state apprenticeship staff outreach to </a:t>
            </a:r>
            <a:r>
              <a:rPr lang="en-US" dirty="0" smtClean="0"/>
              <a:t>manufacturers,</a:t>
            </a:r>
          </a:p>
          <a:p>
            <a:pPr lvl="1"/>
            <a:r>
              <a:rPr lang="en-US" dirty="0" smtClean="0"/>
              <a:t>Conduct presentations </a:t>
            </a:r>
            <a:r>
              <a:rPr lang="en-US" dirty="0"/>
              <a:t>and educational sessions/webinars, </a:t>
            </a:r>
            <a:endParaRPr lang="en-US" dirty="0" smtClean="0"/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manufacturer peer-to-peer outreach, </a:t>
            </a:r>
            <a:endParaRPr lang="en-US" dirty="0" smtClean="0"/>
          </a:p>
          <a:p>
            <a:pPr lvl="1"/>
            <a:r>
              <a:rPr lang="en-US" dirty="0" smtClean="0"/>
              <a:t>Coordinate </a:t>
            </a:r>
            <a:r>
              <a:rPr lang="en-US" dirty="0"/>
              <a:t>with partners for recruitment to pre-apprenticeship </a:t>
            </a:r>
            <a:r>
              <a:rPr lang="en-US" dirty="0" smtClean="0"/>
              <a:t>programs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32012" y="365125"/>
            <a:ext cx="10721788" cy="1325563"/>
          </a:xfrm>
        </p:spPr>
        <p:txBody>
          <a:bodyPr>
            <a:normAutofit/>
          </a:bodyPr>
          <a:lstStyle/>
          <a:p>
            <a:r>
              <a:rPr lang="en-US" b="1" dirty="0"/>
              <a:t>Pre-Apprenticeship </a:t>
            </a:r>
            <a:r>
              <a:rPr lang="en-US" b="1" dirty="0" smtClean="0"/>
              <a:t>Component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9AF2-23C1-4643-9ABA-CB19132386C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753032" y="1806762"/>
            <a:ext cx="5096439" cy="4549588"/>
          </a:xfrm>
        </p:spPr>
        <p:txBody>
          <a:bodyPr>
            <a:normAutofit/>
          </a:bodyPr>
          <a:lstStyle/>
          <a:p>
            <a:r>
              <a:rPr lang="en-US" dirty="0" smtClean="0"/>
              <a:t>Best practice/evidence-based</a:t>
            </a:r>
          </a:p>
          <a:p>
            <a:r>
              <a:rPr lang="en-US" dirty="0" smtClean="0"/>
              <a:t>Prepares </a:t>
            </a:r>
            <a:r>
              <a:rPr lang="en-US" dirty="0"/>
              <a:t>individuals to </a:t>
            </a:r>
          </a:p>
          <a:p>
            <a:pPr lvl="1"/>
            <a:r>
              <a:rPr lang="en-US" dirty="0"/>
              <a:t>enter into a career pathway and succeed in semi-skilled manufacturing production positions and/or </a:t>
            </a:r>
          </a:p>
          <a:p>
            <a:pPr lvl="1"/>
            <a:r>
              <a:rPr lang="en-US" dirty="0"/>
              <a:t>possess the requisites for entry into more advanced manufacturing skill </a:t>
            </a:r>
            <a:r>
              <a:rPr lang="en-US" dirty="0" smtClean="0"/>
              <a:t>training—including apprenticeship </a:t>
            </a:r>
          </a:p>
          <a:p>
            <a:pPr lvl="1"/>
            <a:r>
              <a:rPr lang="en-US" dirty="0" smtClean="0"/>
              <a:t>earn OSHA 10, NCRC, &amp; MSSC CPT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4880" y="1987551"/>
            <a:ext cx="5896712" cy="337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21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36" y="365125"/>
            <a:ext cx="10764864" cy="1325563"/>
          </a:xfrm>
        </p:spPr>
        <p:txBody>
          <a:bodyPr/>
          <a:lstStyle/>
          <a:p>
            <a:r>
              <a:rPr lang="en-US" b="1" dirty="0" smtClean="0"/>
              <a:t>Pre-Apprentice Component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dirty="0" smtClean="0"/>
              <a:t>Leveraging braided funding</a:t>
            </a:r>
          </a:p>
          <a:p>
            <a:pPr lvl="1"/>
            <a:r>
              <a:rPr lang="en-US" dirty="0" smtClean="0"/>
              <a:t>Oh-Penn Workforce Innovation Fund (ended October 31, 2015)</a:t>
            </a:r>
          </a:p>
          <a:p>
            <a:pPr lvl="1"/>
            <a:r>
              <a:rPr lang="en-US" dirty="0" smtClean="0"/>
              <a:t>Ohio Industry Workforce Alliance grant (2 addl cohorts through June 30, 2015)</a:t>
            </a:r>
          </a:p>
          <a:p>
            <a:pPr lvl="1"/>
            <a:r>
              <a:rPr lang="en-US" dirty="0" smtClean="0"/>
              <a:t>Adult Basic Literacy Education – in support of contextualized remediation</a:t>
            </a:r>
          </a:p>
          <a:p>
            <a:pPr lvl="1"/>
            <a:r>
              <a:rPr lang="en-US" dirty="0" smtClean="0"/>
              <a:t>WIOA – commitment to support one cohort in each Workforce Area per year for the five years of the AAI grant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dirty="0" smtClean="0"/>
              <a:t>Other possible sources/related activities</a:t>
            </a:r>
          </a:p>
          <a:p>
            <a:pPr lvl="1"/>
            <a:r>
              <a:rPr lang="en-US" dirty="0"/>
              <a:t>Industry Partnership Worker </a:t>
            </a:r>
            <a:r>
              <a:rPr lang="en-US" dirty="0" smtClean="0"/>
              <a:t>Training Grant</a:t>
            </a:r>
          </a:p>
          <a:p>
            <a:pPr lvl="1"/>
            <a:r>
              <a:rPr lang="en-US" dirty="0" smtClean="0"/>
              <a:t>Strategic Innovation Grant</a:t>
            </a:r>
          </a:p>
          <a:p>
            <a:pPr lvl="1"/>
            <a:r>
              <a:rPr lang="en-US" dirty="0" smtClean="0"/>
              <a:t>NW PA Workforce Innovation Fund Grant</a:t>
            </a:r>
          </a:p>
          <a:p>
            <a:pPr lvl="1"/>
            <a:r>
              <a:rPr lang="en-US" dirty="0" smtClean="0"/>
              <a:t>Erie Regional Chamber and Growth Partnership-led efforts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73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365125"/>
            <a:ext cx="10749366" cy="1325563"/>
          </a:xfrm>
        </p:spPr>
        <p:txBody>
          <a:bodyPr/>
          <a:lstStyle/>
          <a:p>
            <a:r>
              <a:rPr lang="en-US" b="1" dirty="0" smtClean="0"/>
              <a:t>Next Steps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954" y="1415317"/>
            <a:ext cx="10515600" cy="4351338"/>
          </a:xfrm>
        </p:spPr>
        <p:txBody>
          <a:bodyPr/>
          <a:lstStyle/>
          <a:p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Solidify Advisory Council membership </a:t>
            </a:r>
          </a:p>
          <a:p>
            <a:pPr lvl="1"/>
            <a:r>
              <a:rPr lang="en-US" dirty="0" smtClean="0"/>
              <a:t>Solidify Steering Committee membership</a:t>
            </a:r>
          </a:p>
          <a:p>
            <a:pPr marL="457200" lvl="2" indent="0">
              <a:spcBef>
                <a:spcPts val="1000"/>
              </a:spcBef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Contact Sue Watson at swatson@tpma-inc.com</a:t>
            </a:r>
          </a:p>
          <a:p>
            <a:r>
              <a:rPr lang="en-US" dirty="0" smtClean="0"/>
              <a:t>Initial Outreach</a:t>
            </a:r>
          </a:p>
          <a:p>
            <a:pPr lvl="1"/>
            <a:r>
              <a:rPr lang="en-US" dirty="0" smtClean="0"/>
              <a:t>Identify early adopter manufacturers</a:t>
            </a:r>
          </a:p>
          <a:p>
            <a:pPr lvl="1"/>
            <a:r>
              <a:rPr lang="en-US" dirty="0" smtClean="0"/>
              <a:t>Additional information on IndustryNeedsYou.com/apprenticeships</a:t>
            </a:r>
          </a:p>
          <a:p>
            <a:pPr lvl="1"/>
            <a:r>
              <a:rPr lang="en-US" dirty="0" smtClean="0"/>
              <a:t>Add information and links to other sector partnerships</a:t>
            </a:r>
          </a:p>
          <a:p>
            <a:pPr lvl="1"/>
            <a:r>
              <a:rPr lang="en-US" dirty="0" smtClean="0"/>
              <a:t>Cross promote Industry Needs You on Facebook </a:t>
            </a:r>
          </a:p>
          <a:p>
            <a:r>
              <a:rPr lang="en-US" dirty="0" smtClean="0"/>
              <a:t>Model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PROJECT TEAM</a:t>
            </a:r>
            <a:endParaRPr lang="en-US" b="1" dirty="0"/>
          </a:p>
        </p:txBody>
      </p:sp>
      <p:sp>
        <p:nvSpPr>
          <p:cNvPr id="4" name="Tex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Jessica Borza (Overall Project Lead)</a:t>
            </a:r>
          </a:p>
          <a:p>
            <a:pPr marL="0" indent="0">
              <a:buNone/>
            </a:pPr>
            <a:r>
              <a:rPr lang="en-US" sz="2000" dirty="0" smtClean="0"/>
              <a:t>330-853-7906</a:t>
            </a:r>
          </a:p>
          <a:p>
            <a:pPr marL="0" indent="0">
              <a:buNone/>
            </a:pPr>
            <a:r>
              <a:rPr lang="en-US" sz="2000" dirty="0" smtClean="0"/>
              <a:t>jborza@tpma-inc.com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Sara Hunt (Career Pathways/Model)                                                                              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330-388-9325</a:t>
            </a:r>
          </a:p>
          <a:p>
            <a:pPr marL="0" indent="0">
              <a:buNone/>
            </a:pPr>
            <a:r>
              <a:rPr lang="en-US" sz="2000" dirty="0" smtClean="0"/>
              <a:t>shunt@tpma-inc.com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Sue Watson </a:t>
            </a:r>
            <a:r>
              <a:rPr lang="en-US" sz="2100" dirty="0" smtClean="0"/>
              <a:t>(Project Coordinator</a:t>
            </a:r>
            <a:r>
              <a:rPr lang="en-US" sz="2100" dirty="0"/>
              <a:t>)</a:t>
            </a:r>
          </a:p>
          <a:p>
            <a:pPr marL="0" indent="0">
              <a:buNone/>
            </a:pPr>
            <a:r>
              <a:rPr lang="en-US" sz="2100" dirty="0"/>
              <a:t>330-307-3399</a:t>
            </a:r>
          </a:p>
          <a:p>
            <a:pPr marL="0" indent="0">
              <a:buNone/>
            </a:pPr>
            <a:r>
              <a:rPr lang="en-US" sz="2100" dirty="0"/>
              <a:t>swatson@tpma-inc.com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J. Diane </a:t>
            </a:r>
            <a:r>
              <a:rPr lang="en-US" sz="2100" dirty="0"/>
              <a:t>Karlin </a:t>
            </a:r>
            <a:r>
              <a:rPr lang="en-US" sz="2100" dirty="0" smtClean="0"/>
              <a:t>(Employer Engagement</a:t>
            </a:r>
            <a:r>
              <a:rPr lang="en-US" sz="2100" dirty="0"/>
              <a:t>)</a:t>
            </a:r>
          </a:p>
          <a:p>
            <a:pPr marL="0" indent="0">
              <a:buNone/>
            </a:pPr>
            <a:r>
              <a:rPr lang="en-US" sz="2100" dirty="0"/>
              <a:t>330-501-0081</a:t>
            </a:r>
          </a:p>
          <a:p>
            <a:pPr marL="0" indent="0">
              <a:buNone/>
            </a:pPr>
            <a:r>
              <a:rPr lang="en-US" sz="2100" dirty="0"/>
              <a:t>dkarlin@tpma-inc.com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Danielle Hosey </a:t>
            </a:r>
            <a:r>
              <a:rPr lang="en-US" sz="2100" dirty="0" smtClean="0"/>
              <a:t>(Pre-Apprenticeship)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330-531-2008</a:t>
            </a:r>
          </a:p>
          <a:p>
            <a:pPr marL="0" indent="0">
              <a:buNone/>
            </a:pPr>
            <a:r>
              <a:rPr lang="en-US" sz="2100" dirty="0"/>
              <a:t>dhosey@tpma-inc.com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Jessica </a:t>
            </a:r>
            <a:r>
              <a:rPr lang="en-US" sz="2100" dirty="0" smtClean="0"/>
              <a:t>Driscoll (Outreach and Communications)</a:t>
            </a:r>
            <a:endParaRPr lang="en-US" sz="2100" dirty="0"/>
          </a:p>
          <a:p>
            <a:pPr marL="0" indent="0">
              <a:buNone/>
            </a:pPr>
            <a:r>
              <a:rPr lang="en-US" sz="2100" dirty="0"/>
              <a:t>330-787-6897</a:t>
            </a:r>
          </a:p>
          <a:p>
            <a:pPr marL="0" indent="0">
              <a:buNone/>
            </a:pPr>
            <a:r>
              <a:rPr lang="en-US" sz="2100" dirty="0"/>
              <a:t>jdriscoll@tpma-inc.com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510" y="567560"/>
            <a:ext cx="9144000" cy="3616252"/>
          </a:xfrm>
        </p:spPr>
        <p:txBody>
          <a:bodyPr>
            <a:normAutofit/>
          </a:bodyPr>
          <a:lstStyle/>
          <a:p>
            <a:r>
              <a:rPr lang="en-US" b="1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510" y="567559"/>
            <a:ext cx="9144000" cy="3935429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Thank You!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 Today’s Webinar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Provide a brief overview of apprenticeships and the benefits of apprenticeships</a:t>
            </a:r>
          </a:p>
          <a:p>
            <a:r>
              <a:rPr lang="en-US" sz="2400" dirty="0" smtClean="0"/>
              <a:t>Provide partners with an overview of the Greater Oh-Penn Apprenticeship Network’s grant project</a:t>
            </a:r>
          </a:p>
          <a:p>
            <a:r>
              <a:rPr lang="en-US" sz="2400" dirty="0" smtClean="0"/>
              <a:t>Review roles and responsibilities</a:t>
            </a:r>
          </a:p>
          <a:p>
            <a:r>
              <a:rPr lang="en-US" sz="2400" dirty="0" smtClean="0"/>
              <a:t>Discuss how you can be involved</a:t>
            </a:r>
          </a:p>
          <a:p>
            <a:r>
              <a:rPr lang="en-US" sz="2400" dirty="0" smtClean="0"/>
              <a:t>Preview next steps</a:t>
            </a:r>
          </a:p>
          <a:p>
            <a:r>
              <a:rPr lang="en-US" sz="2400" dirty="0" smtClean="0"/>
              <a:t>Answer any preliminary questions you may have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Five Core Components of Registered Apprenticeships 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304596" y="1926105"/>
            <a:ext cx="9582807" cy="809625"/>
            <a:chOff x="193255" y="1524905"/>
            <a:chExt cx="8702476" cy="810044"/>
          </a:xfrm>
        </p:grpSpPr>
        <p:sp>
          <p:nvSpPr>
            <p:cNvPr id="5" name="Rounded Rectangle 4"/>
            <p:cNvSpPr/>
            <p:nvPr/>
          </p:nvSpPr>
          <p:spPr>
            <a:xfrm>
              <a:off x="193255" y="1524905"/>
              <a:ext cx="8702476" cy="81004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TextBox 68"/>
            <p:cNvSpPr txBox="1">
              <a:spLocks noChangeArrowheads="1"/>
            </p:cNvSpPr>
            <p:nvPr/>
          </p:nvSpPr>
          <p:spPr bwMode="auto">
            <a:xfrm>
              <a:off x="1113032" y="1636774"/>
              <a:ext cx="370485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ts val="1300"/>
                </a:spcBef>
                <a:buClr>
                  <a:srgbClr val="517E93"/>
                </a:buClr>
                <a:buFont typeface="Arial" pitchFamily="34" charset="0"/>
                <a:buChar char="•"/>
                <a:defRPr sz="2800">
                  <a:solidFill>
                    <a:srgbClr val="595959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517E93"/>
                </a:buClr>
                <a:buFont typeface="Arial" pitchFamily="34" charset="0"/>
                <a:buChar char="–"/>
                <a:defRPr sz="2500">
                  <a:solidFill>
                    <a:srgbClr val="595959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517E93"/>
                </a:buClr>
                <a:buFont typeface="Arial" pitchFamily="34" charset="0"/>
                <a:buChar char="•"/>
                <a:defRPr sz="2200">
                  <a:solidFill>
                    <a:srgbClr val="595959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517E93"/>
                </a:buClr>
                <a:buFont typeface="Arial" pitchFamily="34" charset="0"/>
                <a:buChar char="–"/>
                <a:defRPr>
                  <a:solidFill>
                    <a:srgbClr val="595959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 dirty="0">
                  <a:solidFill>
                    <a:schemeClr val="bg1"/>
                  </a:solidFill>
                  <a:latin typeface="Times New Roman" pitchFamily="18" charset="0"/>
                </a:rPr>
                <a:t>Employer Involvement Is Integral</a:t>
              </a:r>
            </a:p>
          </p:txBody>
        </p:sp>
        <p:sp>
          <p:nvSpPr>
            <p:cNvPr id="7" name="TextBox 69"/>
            <p:cNvSpPr txBox="1">
              <a:spLocks noChangeArrowheads="1"/>
            </p:cNvSpPr>
            <p:nvPr/>
          </p:nvSpPr>
          <p:spPr bwMode="auto">
            <a:xfrm>
              <a:off x="4521385" y="1683509"/>
              <a:ext cx="429021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ts val="1300"/>
                </a:spcBef>
                <a:buClr>
                  <a:srgbClr val="517E93"/>
                </a:buClr>
                <a:buFont typeface="Arial" pitchFamily="34" charset="0"/>
                <a:buChar char="•"/>
                <a:defRPr sz="2800">
                  <a:solidFill>
                    <a:srgbClr val="595959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517E93"/>
                </a:buClr>
                <a:buFont typeface="Arial" pitchFamily="34" charset="0"/>
                <a:buChar char="–"/>
                <a:defRPr sz="2500">
                  <a:solidFill>
                    <a:srgbClr val="595959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517E93"/>
                </a:buClr>
                <a:buFont typeface="Arial" pitchFamily="34" charset="0"/>
                <a:buChar char="•"/>
                <a:defRPr sz="2200">
                  <a:solidFill>
                    <a:srgbClr val="595959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517E93"/>
                </a:buClr>
                <a:buFont typeface="Arial" pitchFamily="34" charset="0"/>
                <a:buChar char="–"/>
                <a:defRPr>
                  <a:solidFill>
                    <a:srgbClr val="595959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517E93"/>
                </a:buClr>
                <a:buFont typeface="Arial" pitchFamily="34" charset="0"/>
                <a:buChar char="»"/>
                <a:defRPr>
                  <a:solidFill>
                    <a:srgbClr val="595959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dirty="0">
                  <a:solidFill>
                    <a:schemeClr val="bg1"/>
                  </a:solidFill>
                  <a:latin typeface="Times New Roman" pitchFamily="18" charset="0"/>
                </a:rPr>
                <a:t>Employer is the foundation for the RA program and </a:t>
              </a:r>
            </a:p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dirty="0">
                  <a:solidFill>
                    <a:schemeClr val="bg1"/>
                  </a:solidFill>
                  <a:latin typeface="Times New Roman" pitchFamily="18" charset="0"/>
                </a:rPr>
                <a:t>must be directly involved and </a:t>
              </a:r>
              <a:r>
                <a:rPr lang="en-US" altLang="en-US" sz="1400" u="sng" dirty="0">
                  <a:solidFill>
                    <a:schemeClr val="bg1"/>
                  </a:solidFill>
                  <a:latin typeface="Times New Roman" pitchFamily="18" charset="0"/>
                </a:rPr>
                <a:t>provider of </a:t>
              </a:r>
              <a:r>
                <a:rPr lang="en-US" altLang="en-US" sz="1400" u="sng" dirty="0" smtClean="0">
                  <a:solidFill>
                    <a:schemeClr val="bg1"/>
                  </a:solidFill>
                  <a:latin typeface="Times New Roman" pitchFamily="18" charset="0"/>
                </a:rPr>
                <a:t>OJT.</a:t>
              </a:r>
              <a:endParaRPr lang="en-US" altLang="en-US" sz="1400" u="sng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pic>
          <p:nvPicPr>
            <p:cNvPr id="8" name="Picture 64" descr="OEA_Infographic_2_handshake.png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232" y="1633368"/>
              <a:ext cx="593118" cy="593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Content Placeholder 8"/>
          <p:cNvSpPr>
            <a:spLocks noGrp="1"/>
          </p:cNvSpPr>
          <p:nvPr>
            <p:ph idx="1"/>
          </p:nvPr>
        </p:nvSpPr>
        <p:spPr bwMode="auto">
          <a:xfrm>
            <a:off x="1309418" y="2816944"/>
            <a:ext cx="9582807" cy="756414"/>
          </a:xfrm>
          <a:prstGeom prst="roundRect">
            <a:avLst/>
          </a:prstGeom>
          <a:solidFill>
            <a:srgbClr val="C0504D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>
            <a:normAutofit fontScale="700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</a:rPr>
              <a:t>        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b="1" dirty="0" smtClean="0">
                <a:solidFill>
                  <a:schemeClr val="bg1"/>
                </a:solidFill>
                <a:latin typeface="Times New Roman" pitchFamily="18" charset="0"/>
              </a:rPr>
              <a:t>                    </a:t>
            </a:r>
            <a:r>
              <a:rPr lang="en-US" altLang="en-US" sz="2600" b="1" dirty="0" smtClean="0">
                <a:solidFill>
                  <a:schemeClr val="bg1"/>
                </a:solidFill>
                <a:latin typeface="Times New Roman" pitchFamily="18" charset="0"/>
              </a:rPr>
              <a:t>Structured </a:t>
            </a:r>
            <a:r>
              <a:rPr lang="en-US" altLang="en-US" sz="2600" b="1" dirty="0">
                <a:solidFill>
                  <a:schemeClr val="bg1"/>
                </a:solidFill>
                <a:latin typeface="Times New Roman" pitchFamily="18" charset="0"/>
              </a:rPr>
              <a:t>On-the-Job Training (OJT) with </a:t>
            </a:r>
            <a:r>
              <a:rPr lang="en-US" altLang="en-US" sz="2600" b="1" dirty="0" smtClean="0">
                <a:solidFill>
                  <a:schemeClr val="bg1"/>
                </a:solidFill>
                <a:latin typeface="Times New Roman" pitchFamily="18" charset="0"/>
              </a:rPr>
              <a:t> Mentoring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200" b="1" dirty="0" smtClean="0">
                <a:solidFill>
                  <a:schemeClr val="bg1"/>
                </a:solidFill>
                <a:latin typeface="Times New Roman" pitchFamily="18" charset="0"/>
              </a:rPr>
              <a:t>           </a:t>
            </a:r>
            <a:endParaRPr lang="en-US" altLang="en-US" sz="2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" name="Picture 38" descr="OEA_Infographic_2_pros.png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33" y="2885555"/>
            <a:ext cx="788550" cy="59681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8540702" y="2875785"/>
            <a:ext cx="2269795" cy="5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1300"/>
              </a:spcBef>
              <a:buClr>
                <a:srgbClr val="517E93"/>
              </a:buClr>
              <a:buFont typeface="Arial" pitchFamily="34" charset="0"/>
              <a:buChar char="•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 sz="25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•"/>
              <a:defRPr sz="22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</a:rPr>
              <a:t>Minimum of 2,000 hours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u="sng" dirty="0">
                <a:solidFill>
                  <a:schemeClr val="bg1"/>
                </a:solidFill>
                <a:latin typeface="Times New Roman" pitchFamily="18" charset="0"/>
              </a:rPr>
              <a:t>Structured and Supervised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04595" y="3632199"/>
            <a:ext cx="9582807" cy="809625"/>
          </a:xfrm>
          <a:prstGeom prst="roundRect">
            <a:avLst/>
          </a:prstGeom>
          <a:solidFill>
            <a:srgbClr val="C0504D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</a:rPr>
              <a:t>                  Job </a:t>
            </a:r>
            <a:r>
              <a:rPr lang="en-US" altLang="en-US" b="1" dirty="0">
                <a:solidFill>
                  <a:schemeClr val="bg1"/>
                </a:solidFill>
                <a:latin typeface="Times New Roman" pitchFamily="18" charset="0"/>
              </a:rPr>
              <a:t>Related Education </a:t>
            </a:r>
          </a:p>
        </p:txBody>
      </p:sp>
      <p:pic>
        <p:nvPicPr>
          <p:cNvPr id="13" name="Picture 41" descr="ATR_icons_3_Teacher_tan.png"/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33" y="3808400"/>
            <a:ext cx="71437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43"/>
          <p:cNvSpPr txBox="1">
            <a:spLocks noChangeArrowheads="1"/>
          </p:cNvSpPr>
          <p:nvPr/>
        </p:nvSpPr>
        <p:spPr bwMode="auto">
          <a:xfrm>
            <a:off x="6435880" y="3803351"/>
            <a:ext cx="4378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300"/>
              </a:spcBef>
              <a:buClr>
                <a:srgbClr val="517E93"/>
              </a:buClr>
              <a:buFont typeface="Arial" pitchFamily="34" charset="0"/>
              <a:buChar char="•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 sz="25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•"/>
              <a:defRPr sz="22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u="sng" dirty="0">
                <a:solidFill>
                  <a:schemeClr val="bg1"/>
                </a:solidFill>
                <a:latin typeface="Times New Roman" pitchFamily="18" charset="0"/>
              </a:rPr>
              <a:t>144 hours recommended per year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</a:rPr>
              <a:t>Parallel | Front-loaded | Segmented Options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304595" y="4528796"/>
            <a:ext cx="9582807" cy="809625"/>
          </a:xfrm>
          <a:prstGeom prst="roundRect">
            <a:avLst/>
          </a:prstGeom>
          <a:solidFill>
            <a:srgbClr val="F79646">
              <a:lumMod val="7500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9"/>
          <p:cNvSpPr txBox="1">
            <a:spLocks noChangeArrowheads="1"/>
          </p:cNvSpPr>
          <p:nvPr/>
        </p:nvSpPr>
        <p:spPr bwMode="auto">
          <a:xfrm>
            <a:off x="2344921" y="4699614"/>
            <a:ext cx="3432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300"/>
              </a:spcBef>
              <a:buClr>
                <a:srgbClr val="517E93"/>
              </a:buClr>
              <a:buFont typeface="Arial" pitchFamily="34" charset="0"/>
              <a:buChar char="•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 sz="25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•"/>
              <a:defRPr sz="22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itchFamily="18" charset="0"/>
              </a:rPr>
              <a:t>Rewards for  Skill Gains</a:t>
            </a:r>
          </a:p>
        </p:txBody>
      </p:sp>
      <p:pic>
        <p:nvPicPr>
          <p:cNvPr id="17" name="Picture 16" descr="ATR_icons_money_green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89818" y="4722160"/>
            <a:ext cx="713838" cy="415762"/>
          </a:xfrm>
          <a:prstGeom prst="rect">
            <a:avLst/>
          </a:prstGeom>
        </p:spPr>
      </p:pic>
      <p:sp>
        <p:nvSpPr>
          <p:cNvPr id="18" name="TextBox 53"/>
          <p:cNvSpPr txBox="1">
            <a:spLocks noChangeArrowheads="1"/>
          </p:cNvSpPr>
          <p:nvPr/>
        </p:nvSpPr>
        <p:spPr bwMode="auto">
          <a:xfrm>
            <a:off x="6435880" y="4722160"/>
            <a:ext cx="4378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1300"/>
              </a:spcBef>
              <a:buClr>
                <a:srgbClr val="517E93"/>
              </a:buClr>
              <a:buFont typeface="Arial" pitchFamily="34" charset="0"/>
              <a:buChar char="•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 sz="25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•"/>
              <a:defRPr sz="22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</a:rPr>
              <a:t>Increases in skills brings about increases in earnings.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304595" y="5425394"/>
            <a:ext cx="9582807" cy="811212"/>
          </a:xfrm>
          <a:prstGeom prst="roundRect">
            <a:avLst/>
          </a:prstGeom>
          <a:solidFill>
            <a:schemeClr val="accent6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altLang="en-US" b="1" dirty="0" smtClean="0">
                <a:solidFill>
                  <a:schemeClr val="bg1"/>
                </a:solidFill>
                <a:latin typeface="Times New Roman" pitchFamily="18" charset="0"/>
              </a:rPr>
              <a:t>                National </a:t>
            </a:r>
            <a:r>
              <a:rPr lang="en-US" altLang="en-US" b="1" dirty="0">
                <a:solidFill>
                  <a:schemeClr val="bg1"/>
                </a:solidFill>
                <a:latin typeface="Times New Roman" pitchFamily="18" charset="0"/>
              </a:rPr>
              <a:t>Occupational Credential</a:t>
            </a:r>
          </a:p>
        </p:txBody>
      </p:sp>
      <p:pic>
        <p:nvPicPr>
          <p:cNvPr id="20" name="Picture 19" descr="ATR_icons_3_Certificate_wht-red.png"/>
          <p:cNvPicPr>
            <a:picLocks noChangeAspect="1"/>
          </p:cNvPicPr>
          <p:nvPr/>
        </p:nvPicPr>
        <p:blipFill>
          <a:blip r:embed="rId7">
            <a:grayscl/>
          </a:blip>
          <a:stretch>
            <a:fillRect/>
          </a:stretch>
        </p:blipFill>
        <p:spPr bwMode="auto">
          <a:xfrm>
            <a:off x="1518159" y="5605575"/>
            <a:ext cx="593725" cy="4508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21" name="TextBox 72"/>
          <p:cNvSpPr txBox="1">
            <a:spLocks noChangeArrowheads="1"/>
          </p:cNvSpPr>
          <p:nvPr/>
        </p:nvSpPr>
        <p:spPr bwMode="auto">
          <a:xfrm>
            <a:off x="6517465" y="5461668"/>
            <a:ext cx="421515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1300"/>
              </a:spcBef>
              <a:buClr>
                <a:srgbClr val="517E93"/>
              </a:buClr>
              <a:buFont typeface="Arial" pitchFamily="34" charset="0"/>
              <a:buChar char="•"/>
              <a:defRPr sz="2800">
                <a:solidFill>
                  <a:srgbClr val="59595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 sz="2500">
                <a:solidFill>
                  <a:srgbClr val="595959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•"/>
              <a:defRPr sz="2200">
                <a:solidFill>
                  <a:srgbClr val="595959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–"/>
              <a:defRPr>
                <a:solidFill>
                  <a:srgbClr val="595959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17E93"/>
              </a:buClr>
              <a:buFont typeface="Arial" pitchFamily="34" charset="0"/>
              <a:buChar char="»"/>
              <a:defRPr>
                <a:solidFill>
                  <a:srgbClr val="595959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</a:rPr>
              <a:t>Nationally recognized credential showing </a:t>
            </a:r>
            <a:endParaRPr lang="en-US" altLang="en-US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bg1"/>
                </a:solidFill>
                <a:latin typeface="Times New Roman" pitchFamily="18" charset="0"/>
              </a:rPr>
              <a:t>job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</a:rPr>
              <a:t>proficiency. Sponsor certifies </a:t>
            </a:r>
            <a:endParaRPr lang="en-US" altLang="en-US" sz="14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bg1"/>
                </a:solidFill>
                <a:latin typeface="Times New Roman" pitchFamily="18" charset="0"/>
              </a:rPr>
              <a:t>individual is </a:t>
            </a:r>
            <a:r>
              <a:rPr lang="en-US" altLang="en-US" sz="1400" dirty="0">
                <a:solidFill>
                  <a:schemeClr val="bg1"/>
                </a:solidFill>
                <a:latin typeface="Times New Roman" pitchFamily="18" charset="0"/>
              </a:rPr>
              <a:t>fully competent for career. </a:t>
            </a:r>
          </a:p>
        </p:txBody>
      </p:sp>
    </p:spTree>
    <p:extLst>
      <p:ext uri="{BB962C8B-B14F-4D97-AF65-F5344CB8AC3E}">
        <p14:creationId xmlns:p14="http://schemas.microsoft.com/office/powerpoint/2010/main" val="40627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365125"/>
            <a:ext cx="10733868" cy="1325563"/>
          </a:xfrm>
        </p:spPr>
        <p:txBody>
          <a:bodyPr/>
          <a:lstStyle/>
          <a:p>
            <a:r>
              <a:rPr lang="en-US" sz="4000" b="1" dirty="0" smtClean="0"/>
              <a:t>Why It Works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425" y="1602558"/>
            <a:ext cx="9285402" cy="4332062"/>
          </a:xfrm>
        </p:spPr>
        <p:txBody>
          <a:bodyPr>
            <a:normAutofit/>
          </a:bodyPr>
          <a:lstStyle/>
          <a:p>
            <a:r>
              <a:rPr lang="en-US" dirty="0" smtClean="0"/>
              <a:t>A proven </a:t>
            </a:r>
            <a:r>
              <a:rPr lang="en-US" dirty="0"/>
              <a:t>approach for preparing workers for jobs while meeting the needs of business for a highly-skilled workforce. 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dirty="0" smtClean="0"/>
              <a:t>It </a:t>
            </a:r>
            <a:r>
              <a:rPr lang="en-US" dirty="0"/>
              <a:t>is an employer-driven, “learn while you earn” model that combines on-the-job training, provided by the employer that hires the apprentice, with job-related instruction in curricula tied to the attainment of national skills standards. </a:t>
            </a:r>
            <a:endParaRPr lang="en-US" dirty="0" smtClean="0"/>
          </a:p>
          <a:p>
            <a:endParaRPr lang="en-US" sz="1200" dirty="0"/>
          </a:p>
          <a:p>
            <a:r>
              <a:rPr lang="en-US" dirty="0" smtClean="0"/>
              <a:t>The </a:t>
            </a:r>
            <a:r>
              <a:rPr lang="en-US" dirty="0"/>
              <a:t>apprenticeship model is leading the way in preparing American workers to compete in today’s economy. </a:t>
            </a:r>
          </a:p>
        </p:txBody>
      </p:sp>
    </p:spTree>
    <p:extLst>
      <p:ext uri="{BB962C8B-B14F-4D97-AF65-F5344CB8AC3E}">
        <p14:creationId xmlns:p14="http://schemas.microsoft.com/office/powerpoint/2010/main" val="19904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365125"/>
            <a:ext cx="10733868" cy="1325563"/>
          </a:xfrm>
        </p:spPr>
        <p:txBody>
          <a:bodyPr/>
          <a:lstStyle/>
          <a:p>
            <a:r>
              <a:rPr lang="en-US" sz="4000" b="1" dirty="0" smtClean="0"/>
              <a:t>Apprenticeships are Good For Business</a:t>
            </a:r>
            <a:br>
              <a:rPr lang="en-US" sz="4000" b="1" dirty="0" smtClean="0"/>
            </a:br>
            <a:r>
              <a:rPr lang="en-US" sz="4000" b="1" dirty="0" smtClean="0"/>
              <a:t>Benefits</a:t>
            </a:r>
            <a:r>
              <a:rPr lang="en-US" b="1" dirty="0" smtClean="0"/>
              <a:t> To Manufacturers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Helps recruit and develop a highly skilled workforce</a:t>
            </a:r>
          </a:p>
          <a:p>
            <a:r>
              <a:rPr lang="en-US" dirty="0" smtClean="0"/>
              <a:t>Improves productivity and the bottom line</a:t>
            </a:r>
          </a:p>
          <a:p>
            <a:r>
              <a:rPr lang="en-US" dirty="0" smtClean="0"/>
              <a:t>Reduces turnover costs and improves employee retention</a:t>
            </a:r>
            <a:endParaRPr lang="en-US" dirty="0"/>
          </a:p>
          <a:p>
            <a:r>
              <a:rPr lang="en-US" dirty="0" smtClean="0"/>
              <a:t>Creates industry-driven and flexible training solutions</a:t>
            </a:r>
            <a:endParaRPr lang="en-US" dirty="0"/>
          </a:p>
          <a:p>
            <a:r>
              <a:rPr lang="en-US" dirty="0" smtClean="0"/>
              <a:t>Potential </a:t>
            </a:r>
            <a:r>
              <a:rPr lang="en-US" dirty="0"/>
              <a:t>brand/product improvement via a highly-trained workforce</a:t>
            </a:r>
          </a:p>
          <a:p>
            <a:r>
              <a:rPr lang="en-US" dirty="0" smtClean="0"/>
              <a:t>Opportunities to offset training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American Apprenticeship Initiative 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address regional needs, the Greater Oh-Penn Manufacturing Apprenticeship Network </a:t>
            </a:r>
            <a:r>
              <a:rPr lang="en-US" sz="2400" dirty="0" smtClean="0"/>
              <a:t>will </a:t>
            </a:r>
            <a:r>
              <a:rPr lang="en-US" sz="2400" dirty="0"/>
              <a:t>launch the American </a:t>
            </a:r>
            <a:r>
              <a:rPr lang="en-US" sz="2400" dirty="0" smtClean="0"/>
              <a:t>Apprenticeship Initiative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American Apprentice Initiative will address specific gaps in skills, training, and barriers to apprenticeship adoption, as well as utilize a vast array of resources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Increase manufacturing apprenticeships through strategic support functions, incentives, outreach, and education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Fill critical gaps through targeted recruitment of workers from specific demographics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Increase </a:t>
            </a:r>
            <a:r>
              <a:rPr lang="en-US" dirty="0" smtClean="0"/>
              <a:t>education providers’ </a:t>
            </a:r>
            <a:r>
              <a:rPr lang="en-US" dirty="0"/>
              <a:t>capacity to provide more agile and responsive Related Technical 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9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932" y="339919"/>
            <a:ext cx="10048068" cy="817949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AAI Grant Distribution: Industry Sector 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524000" y="1686312"/>
          <a:ext cx="9604917" cy="471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19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Greater Oh-Penn Apprenticeship Innovations</a:t>
            </a:r>
            <a:endParaRPr lang="en-US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972186"/>
              </p:ext>
            </p:extLst>
          </p:nvPr>
        </p:nvGraphicFramePr>
        <p:xfrm>
          <a:off x="838200" y="1377051"/>
          <a:ext cx="10515600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Gaps and Barriers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Innovative Solutions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Manufacturers are uncertain of</a:t>
                      </a:r>
                      <a:r>
                        <a:rPr lang="en-US" baseline="0" dirty="0" smtClean="0"/>
                        <a:t> the ROI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ROI model and related outreach materials</a:t>
                      </a:r>
                    </a:p>
                    <a:p>
                      <a:r>
                        <a:rPr lang="en-US" dirty="0" smtClean="0"/>
                        <a:t>Employer reimbursements to encourage participation</a:t>
                      </a:r>
                    </a:p>
                    <a:p>
                      <a:r>
                        <a:rPr lang="en-US" dirty="0" smtClean="0"/>
                        <a:t>Peer-to-peer outreach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process to start up an apprenticeship program is perceived</a:t>
                      </a:r>
                      <a:r>
                        <a:rPr lang="en-US" baseline="0" dirty="0" smtClean="0"/>
                        <a:t> as involved and daunting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Multi-employer platform to: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Registered group sponsored apprenticeships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Recruit</a:t>
                      </a:r>
                      <a:r>
                        <a:rPr lang="en-US" baseline="0" dirty="0" smtClean="0"/>
                        <a:t> and screen applicants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Develop joint curricula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Apprenticeship programs perceived as long and rigid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Competency-based model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Individuals lack basic</a:t>
                      </a:r>
                      <a:r>
                        <a:rPr lang="en-US" baseline="0" dirty="0" smtClean="0"/>
                        <a:t> and soft skills, preventing entry into manufacturing career pathways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Pre-apprenticeship</a:t>
                      </a:r>
                      <a:r>
                        <a:rPr lang="en-US" baseline="0" dirty="0" smtClean="0"/>
                        <a:t> program leveraging existing partner resources (WIOA, ABLE, etc.)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levels of</a:t>
                      </a:r>
                      <a:r>
                        <a:rPr lang="en-US" baseline="0" dirty="0" smtClean="0"/>
                        <a:t> participation in apprenticeship programs from targeted populations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Targeted recruitment of Veterans and Transitioning Service Members, Low Skilled Population, Women and Minorities, and Transitioning Foster Children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Related </a:t>
                      </a:r>
                      <a:r>
                        <a:rPr lang="en-US" dirty="0" err="1" smtClean="0"/>
                        <a:t>Techncial</a:t>
                      </a:r>
                      <a:r>
                        <a:rPr lang="en-US" dirty="0" smtClean="0"/>
                        <a:t> Instruction</a:t>
                      </a:r>
                      <a:r>
                        <a:rPr lang="en-US" baseline="0" dirty="0" smtClean="0"/>
                        <a:t> offerings are provided sporadically and at times/places not conducive to apprentices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Modularized and flexible offerings</a:t>
                      </a:r>
                      <a:r>
                        <a:rPr lang="en-US" baseline="0" dirty="0" smtClean="0"/>
                        <a:t> throughout the region with content better aligned to manufacturers’ needs and industry credentials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1792</Words>
  <Application>Microsoft Office PowerPoint</Application>
  <PresentationFormat>Widescreen</PresentationFormat>
  <Paragraphs>287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Office Theme</vt:lpstr>
      <vt:lpstr>Greater Oh-Penn Apprenticeship Network  </vt:lpstr>
      <vt:lpstr>Welcome!</vt:lpstr>
      <vt:lpstr>Purpose of  Today’s Webinar</vt:lpstr>
      <vt:lpstr>Five Core Components of Registered Apprenticeships </vt:lpstr>
      <vt:lpstr>Why It Works </vt:lpstr>
      <vt:lpstr>Apprenticeships are Good For Business Benefits To Manufacturers</vt:lpstr>
      <vt:lpstr>American Apprenticeship Initiative  </vt:lpstr>
      <vt:lpstr>AAI Grant Distribution: Industry Sector </vt:lpstr>
      <vt:lpstr>Greater Oh-Penn Apprenticeship Innovations</vt:lpstr>
      <vt:lpstr>The AAI Grant Footprint</vt:lpstr>
      <vt:lpstr>AAI Sector Partners </vt:lpstr>
      <vt:lpstr>Greater Oh-Penn Apprenticeship Partners</vt:lpstr>
      <vt:lpstr>State and National Partnerships</vt:lpstr>
      <vt:lpstr>Goals</vt:lpstr>
      <vt:lpstr>Goals / Grant Requirements</vt:lpstr>
      <vt:lpstr>USDOL Expectations </vt:lpstr>
      <vt:lpstr>Grant Funding</vt:lpstr>
      <vt:lpstr>Governance Structure </vt:lpstr>
      <vt:lpstr>Governance Structure </vt:lpstr>
      <vt:lpstr>Role: West Central Job Partnership </vt:lpstr>
      <vt:lpstr>Role: Mahoning Valley Manufacturers Coalition</vt:lpstr>
      <vt:lpstr>Role: Thomas P. Miller &amp; Associates</vt:lpstr>
      <vt:lpstr>Pre-Apprenticeship Component</vt:lpstr>
      <vt:lpstr>Pre-Apprentice Component </vt:lpstr>
      <vt:lpstr>Next Steps</vt:lpstr>
      <vt:lpstr>PROJECT TEAM</vt:lpstr>
      <vt:lpstr>Q &amp; A</vt:lpstr>
      <vt:lpstr> Thank You!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Greater Oh-Penn Apprenticeship Network</dc:title>
  <dc:creator>Sue Watson</dc:creator>
  <cp:lastModifiedBy>Sue Watson</cp:lastModifiedBy>
  <cp:revision>96</cp:revision>
  <cp:lastPrinted>2015-11-17T12:50:58Z</cp:lastPrinted>
  <dcterms:created xsi:type="dcterms:W3CDTF">2015-11-08T22:47:40Z</dcterms:created>
  <dcterms:modified xsi:type="dcterms:W3CDTF">2015-11-17T15:08:49Z</dcterms:modified>
</cp:coreProperties>
</file>